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305" r:id="rId5"/>
    <p:sldId id="304" r:id="rId6"/>
    <p:sldId id="306" r:id="rId7"/>
    <p:sldId id="310" r:id="rId8"/>
    <p:sldId id="307" r:id="rId9"/>
    <p:sldId id="308" r:id="rId10"/>
    <p:sldId id="309" r:id="rId11"/>
    <p:sldId id="286" r:id="rId12"/>
  </p:sldIdLst>
  <p:sldSz cx="9144000" cy="6858000" type="screen4x3"/>
  <p:notesSz cx="6797675" cy="9928225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5238" autoAdjust="0"/>
  </p:normalViewPr>
  <p:slideViewPr>
    <p:cSldViewPr snapToGrid="0" snapToObjects="1">
      <p:cViewPr>
        <p:scale>
          <a:sx n="70" d="100"/>
          <a:sy n="70" d="100"/>
        </p:scale>
        <p:origin x="2592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CD35C-9CA5-4149-ADB4-8411B733BE01}" type="doc">
      <dgm:prSet loTypeId="urn:microsoft.com/office/officeart/2005/8/layout/h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B256518-83F0-4824-8784-8A9473F51113}">
      <dgm:prSet custT="1"/>
      <dgm:spPr/>
      <dgm:t>
        <a:bodyPr/>
        <a:lstStyle/>
        <a:p>
          <a:pPr rtl="0"/>
          <a:r>
            <a:rPr lang="es-EC" sz="1600" dirty="0" smtClean="0"/>
            <a:t>Cuadro Nacional de Medicamentos Básicos </a:t>
          </a:r>
        </a:p>
        <a:p>
          <a:pPr rtl="0"/>
          <a:endParaRPr lang="es-ES" sz="1600" dirty="0"/>
        </a:p>
      </dgm:t>
    </dgm:pt>
    <dgm:pt modelId="{33A096E6-979A-4C73-B74B-CFD64B752E3A}" type="parTrans" cxnId="{6A87C38C-EF87-4C9F-B004-08397E7AC9C7}">
      <dgm:prSet/>
      <dgm:spPr/>
      <dgm:t>
        <a:bodyPr/>
        <a:lstStyle/>
        <a:p>
          <a:endParaRPr lang="es-ES"/>
        </a:p>
      </dgm:t>
    </dgm:pt>
    <dgm:pt modelId="{DC60381E-2045-4A43-8D6B-B9F66D8F261A}" type="sibTrans" cxnId="{6A87C38C-EF87-4C9F-B004-08397E7AC9C7}">
      <dgm:prSet/>
      <dgm:spPr/>
      <dgm:t>
        <a:bodyPr/>
        <a:lstStyle/>
        <a:p>
          <a:endParaRPr lang="es-ES"/>
        </a:p>
      </dgm:t>
    </dgm:pt>
    <dgm:pt modelId="{51D28B55-8E73-4B56-B029-6AED66AECF10}">
      <dgm:prSet custT="1"/>
      <dgm:spPr/>
      <dgm:t>
        <a:bodyPr/>
        <a:lstStyle/>
        <a:p>
          <a:pPr rtl="0"/>
          <a:r>
            <a:rPr lang="es-EC" sz="1300" dirty="0" smtClean="0"/>
            <a:t>Agrupa la demanda de todo el sistema público de salud del país (Ministerio de Salud, Instituto Ecuatoriano de Seguridad Social,  Fuerzas Armadas y Policía). </a:t>
          </a:r>
          <a:endParaRPr lang="es-ES" sz="1300" dirty="0"/>
        </a:p>
      </dgm:t>
    </dgm:pt>
    <dgm:pt modelId="{E5D57AD8-765B-43BA-BB74-637345FC83F7}" type="parTrans" cxnId="{6CEBD07B-8F04-44CD-805B-72811CD419F0}">
      <dgm:prSet/>
      <dgm:spPr/>
      <dgm:t>
        <a:bodyPr/>
        <a:lstStyle/>
        <a:p>
          <a:endParaRPr lang="es-ES"/>
        </a:p>
      </dgm:t>
    </dgm:pt>
    <dgm:pt modelId="{263C6DAF-28BC-48F0-94B1-9A247FFB9261}" type="sibTrans" cxnId="{6CEBD07B-8F04-44CD-805B-72811CD419F0}">
      <dgm:prSet/>
      <dgm:spPr/>
      <dgm:t>
        <a:bodyPr/>
        <a:lstStyle/>
        <a:p>
          <a:endParaRPr lang="es-ES"/>
        </a:p>
      </dgm:t>
    </dgm:pt>
    <dgm:pt modelId="{415426F7-F938-4484-94CC-6805F8BDBF28}">
      <dgm:prSet custT="1"/>
      <dgm:spPr/>
      <dgm:t>
        <a:bodyPr/>
        <a:lstStyle/>
        <a:p>
          <a:pPr rtl="0"/>
          <a:r>
            <a:rPr lang="es-EC" sz="1600" dirty="0" smtClean="0"/>
            <a:t>Economía de escala</a:t>
          </a:r>
          <a:endParaRPr lang="es-ES" sz="1600" dirty="0"/>
        </a:p>
      </dgm:t>
    </dgm:pt>
    <dgm:pt modelId="{57C85105-6E46-4FFF-83C1-DE5994E7C4DA}" type="parTrans" cxnId="{30DDEC39-CDD5-4E31-8578-8CAB5AC2E9DE}">
      <dgm:prSet/>
      <dgm:spPr/>
      <dgm:t>
        <a:bodyPr/>
        <a:lstStyle/>
        <a:p>
          <a:endParaRPr lang="es-ES"/>
        </a:p>
      </dgm:t>
    </dgm:pt>
    <dgm:pt modelId="{15CF059A-6A6A-4F2E-838A-C7AB0E43610B}" type="sibTrans" cxnId="{30DDEC39-CDD5-4E31-8578-8CAB5AC2E9DE}">
      <dgm:prSet/>
      <dgm:spPr/>
      <dgm:t>
        <a:bodyPr/>
        <a:lstStyle/>
        <a:p>
          <a:endParaRPr lang="es-ES"/>
        </a:p>
      </dgm:t>
    </dgm:pt>
    <dgm:pt modelId="{E20DBDB2-ECAA-4283-B206-097223568AD6}">
      <dgm:prSet custT="1"/>
      <dgm:spPr/>
      <dgm:t>
        <a:bodyPr/>
        <a:lstStyle/>
        <a:p>
          <a:pPr rtl="0"/>
          <a:r>
            <a:rPr lang="es-EC" sz="1600" dirty="0" smtClean="0"/>
            <a:t>Trabajo conjunto SERCOP y Entidades Contratantes. </a:t>
          </a:r>
          <a:endParaRPr lang="es-ES" sz="1600" dirty="0"/>
        </a:p>
      </dgm:t>
    </dgm:pt>
    <dgm:pt modelId="{F652DB60-8D41-49B7-8F3C-4CCF7B8C0454}" type="parTrans" cxnId="{005EC614-ED85-40AF-98EB-F72CC4744382}">
      <dgm:prSet/>
      <dgm:spPr/>
      <dgm:t>
        <a:bodyPr/>
        <a:lstStyle/>
        <a:p>
          <a:endParaRPr lang="es-ES"/>
        </a:p>
      </dgm:t>
    </dgm:pt>
    <dgm:pt modelId="{A70153A2-FBAC-4A92-9B45-887CE6349B21}" type="sibTrans" cxnId="{005EC614-ED85-40AF-98EB-F72CC4744382}">
      <dgm:prSet/>
      <dgm:spPr/>
      <dgm:t>
        <a:bodyPr/>
        <a:lstStyle/>
        <a:p>
          <a:endParaRPr lang="es-ES"/>
        </a:p>
      </dgm:t>
    </dgm:pt>
    <dgm:pt modelId="{CE3D1A76-33A1-466D-A023-647061EA11F1}" type="pres">
      <dgm:prSet presAssocID="{E26CD35C-9CA5-4149-ADB4-8411B733BE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4E15484-1BB7-4E46-BC4E-EC7BD1E6FFBF}" type="pres">
      <dgm:prSet presAssocID="{3B256518-83F0-4824-8784-8A9473F511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9052A9-73AC-4B06-8A6D-EA6D47C8B5B3}" type="pres">
      <dgm:prSet presAssocID="{DC60381E-2045-4A43-8D6B-B9F66D8F261A}" presName="sibTrans" presStyleCnt="0"/>
      <dgm:spPr/>
    </dgm:pt>
    <dgm:pt modelId="{0232F712-8808-4E90-BB30-9EC9632B6383}" type="pres">
      <dgm:prSet presAssocID="{51D28B55-8E73-4B56-B029-6AED66AECF10}" presName="node" presStyleLbl="node1" presStyleIdx="1" presStyleCnt="4" custScaleX="1256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4C4952-3254-43C2-9DB4-F6E56A89DAB1}" type="pres">
      <dgm:prSet presAssocID="{263C6DAF-28BC-48F0-94B1-9A247FFB9261}" presName="sibTrans" presStyleCnt="0"/>
      <dgm:spPr/>
    </dgm:pt>
    <dgm:pt modelId="{83023AF8-DD84-4E9E-92D1-73CB194AB05B}" type="pres">
      <dgm:prSet presAssocID="{415426F7-F938-4484-94CC-6805F8BDBF28}" presName="node" presStyleLbl="node1" presStyleIdx="2" presStyleCnt="4" custScaleX="859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34A33D0-4C95-46DA-8FF8-2D5E851173A2}" type="pres">
      <dgm:prSet presAssocID="{15CF059A-6A6A-4F2E-838A-C7AB0E43610B}" presName="sibTrans" presStyleCnt="0"/>
      <dgm:spPr/>
    </dgm:pt>
    <dgm:pt modelId="{487EA540-2B72-4539-A5DF-DB9F1F245F76}" type="pres">
      <dgm:prSet presAssocID="{E20DBDB2-ECAA-4283-B206-097223568A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09F87EB-F1A9-402E-BF3D-301E401F35FE}" type="presOf" srcId="{E20DBDB2-ECAA-4283-B206-097223568AD6}" destId="{487EA540-2B72-4539-A5DF-DB9F1F245F76}" srcOrd="0" destOrd="0" presId="urn:microsoft.com/office/officeart/2005/8/layout/hList6"/>
    <dgm:cxn modelId="{6CEBD07B-8F04-44CD-805B-72811CD419F0}" srcId="{E26CD35C-9CA5-4149-ADB4-8411B733BE01}" destId="{51D28B55-8E73-4B56-B029-6AED66AECF10}" srcOrd="1" destOrd="0" parTransId="{E5D57AD8-765B-43BA-BB74-637345FC83F7}" sibTransId="{263C6DAF-28BC-48F0-94B1-9A247FFB9261}"/>
    <dgm:cxn modelId="{68BC3D26-D917-4245-AE08-432595880BE5}" type="presOf" srcId="{E26CD35C-9CA5-4149-ADB4-8411B733BE01}" destId="{CE3D1A76-33A1-466D-A023-647061EA11F1}" srcOrd="0" destOrd="0" presId="urn:microsoft.com/office/officeart/2005/8/layout/hList6"/>
    <dgm:cxn modelId="{005EC614-ED85-40AF-98EB-F72CC4744382}" srcId="{E26CD35C-9CA5-4149-ADB4-8411B733BE01}" destId="{E20DBDB2-ECAA-4283-B206-097223568AD6}" srcOrd="3" destOrd="0" parTransId="{F652DB60-8D41-49B7-8F3C-4CCF7B8C0454}" sibTransId="{A70153A2-FBAC-4A92-9B45-887CE6349B21}"/>
    <dgm:cxn modelId="{9125A69C-07DD-41B2-9CCD-A14E001AFDEB}" type="presOf" srcId="{415426F7-F938-4484-94CC-6805F8BDBF28}" destId="{83023AF8-DD84-4E9E-92D1-73CB194AB05B}" srcOrd="0" destOrd="0" presId="urn:microsoft.com/office/officeart/2005/8/layout/hList6"/>
    <dgm:cxn modelId="{6A87C38C-EF87-4C9F-B004-08397E7AC9C7}" srcId="{E26CD35C-9CA5-4149-ADB4-8411B733BE01}" destId="{3B256518-83F0-4824-8784-8A9473F51113}" srcOrd="0" destOrd="0" parTransId="{33A096E6-979A-4C73-B74B-CFD64B752E3A}" sibTransId="{DC60381E-2045-4A43-8D6B-B9F66D8F261A}"/>
    <dgm:cxn modelId="{0835F827-7000-4E03-A529-DDF9AE87ADE6}" type="presOf" srcId="{51D28B55-8E73-4B56-B029-6AED66AECF10}" destId="{0232F712-8808-4E90-BB30-9EC9632B6383}" srcOrd="0" destOrd="0" presId="urn:microsoft.com/office/officeart/2005/8/layout/hList6"/>
    <dgm:cxn modelId="{EC4DC9B9-E05B-4479-8691-3354ED419D49}" type="presOf" srcId="{3B256518-83F0-4824-8784-8A9473F51113}" destId="{14E15484-1BB7-4E46-BC4E-EC7BD1E6FFBF}" srcOrd="0" destOrd="0" presId="urn:microsoft.com/office/officeart/2005/8/layout/hList6"/>
    <dgm:cxn modelId="{30DDEC39-CDD5-4E31-8578-8CAB5AC2E9DE}" srcId="{E26CD35C-9CA5-4149-ADB4-8411B733BE01}" destId="{415426F7-F938-4484-94CC-6805F8BDBF28}" srcOrd="2" destOrd="0" parTransId="{57C85105-6E46-4FFF-83C1-DE5994E7C4DA}" sibTransId="{15CF059A-6A6A-4F2E-838A-C7AB0E43610B}"/>
    <dgm:cxn modelId="{148EBCC6-A55D-4E91-A695-E01A7B2E50B6}" type="presParOf" srcId="{CE3D1A76-33A1-466D-A023-647061EA11F1}" destId="{14E15484-1BB7-4E46-BC4E-EC7BD1E6FFBF}" srcOrd="0" destOrd="0" presId="urn:microsoft.com/office/officeart/2005/8/layout/hList6"/>
    <dgm:cxn modelId="{1B2DD929-7960-4D43-BCF0-53BA6248AE3A}" type="presParOf" srcId="{CE3D1A76-33A1-466D-A023-647061EA11F1}" destId="{BE9052A9-73AC-4B06-8A6D-EA6D47C8B5B3}" srcOrd="1" destOrd="0" presId="urn:microsoft.com/office/officeart/2005/8/layout/hList6"/>
    <dgm:cxn modelId="{831BC4D2-E362-4865-BE13-5F6C0EF94934}" type="presParOf" srcId="{CE3D1A76-33A1-466D-A023-647061EA11F1}" destId="{0232F712-8808-4E90-BB30-9EC9632B6383}" srcOrd="2" destOrd="0" presId="urn:microsoft.com/office/officeart/2005/8/layout/hList6"/>
    <dgm:cxn modelId="{3EBE0492-AAF7-4704-A781-68DDE7CDB9E1}" type="presParOf" srcId="{CE3D1A76-33A1-466D-A023-647061EA11F1}" destId="{B14C4952-3254-43C2-9DB4-F6E56A89DAB1}" srcOrd="3" destOrd="0" presId="urn:microsoft.com/office/officeart/2005/8/layout/hList6"/>
    <dgm:cxn modelId="{FD22675A-345C-4CBE-ACAD-ABD1F10BFA21}" type="presParOf" srcId="{CE3D1A76-33A1-466D-A023-647061EA11F1}" destId="{83023AF8-DD84-4E9E-92D1-73CB194AB05B}" srcOrd="4" destOrd="0" presId="urn:microsoft.com/office/officeart/2005/8/layout/hList6"/>
    <dgm:cxn modelId="{E3C8B336-9EF8-48F4-BC3C-4C984722E5AD}" type="presParOf" srcId="{CE3D1A76-33A1-466D-A023-647061EA11F1}" destId="{E34A33D0-4C95-46DA-8FF8-2D5E851173A2}" srcOrd="5" destOrd="0" presId="urn:microsoft.com/office/officeart/2005/8/layout/hList6"/>
    <dgm:cxn modelId="{9FAAA4B5-0E22-43E9-ADA0-40C4A199F39B}" type="presParOf" srcId="{CE3D1A76-33A1-466D-A023-647061EA11F1}" destId="{487EA540-2B72-4539-A5DF-DB9F1F245F7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7DD27-DFE9-4912-9CEA-43083CEFF0C9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588B2BF-4EAF-4C4E-BEA5-E221DF3D4AC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s-EC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ESTIMACION DE NECESIDADES DE MEDICAMENTOS </a:t>
          </a:r>
          <a:endParaRPr lang="es-ES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03C74447-8914-4F6F-94C7-5E319A3CF165}" type="parTrans" cxnId="{47E64121-91B9-4F31-B6A8-734C440BE4B1}">
      <dgm:prSet/>
      <dgm:spPr/>
      <dgm:t>
        <a:bodyPr/>
        <a:lstStyle/>
        <a:p>
          <a:endParaRPr lang="es-ES"/>
        </a:p>
      </dgm:t>
    </dgm:pt>
    <dgm:pt modelId="{0C02B371-F17F-46BE-A001-EAEEF51E0D00}" type="sibTrans" cxnId="{47E64121-91B9-4F31-B6A8-734C440BE4B1}">
      <dgm:prSet/>
      <dgm:spPr/>
      <dgm:t>
        <a:bodyPr/>
        <a:lstStyle/>
        <a:p>
          <a:endParaRPr lang="es-ES"/>
        </a:p>
      </dgm:t>
    </dgm:pt>
    <dgm:pt modelId="{292EBB98-1E35-4BEB-B90B-5BD3A00CE104}">
      <dgm:prSet custT="1"/>
      <dgm:spPr/>
      <dgm:t>
        <a:bodyPr/>
        <a:lstStyle/>
        <a:p>
          <a:pPr rtl="0"/>
          <a:r>
            <a:rPr lang="es-EC" sz="2000" b="1" dirty="0" smtClean="0"/>
            <a:t>Metodología de estimación de necesidades. </a:t>
          </a:r>
          <a:endParaRPr lang="es-ES" sz="2000" b="1" dirty="0"/>
        </a:p>
      </dgm:t>
    </dgm:pt>
    <dgm:pt modelId="{96416B1D-BBC1-4C67-A2EE-664C94C3F41B}" type="parTrans" cxnId="{FB6D2774-601C-4529-9084-64860DA28373}">
      <dgm:prSet/>
      <dgm:spPr/>
      <dgm:t>
        <a:bodyPr/>
        <a:lstStyle/>
        <a:p>
          <a:endParaRPr lang="es-ES"/>
        </a:p>
      </dgm:t>
    </dgm:pt>
    <dgm:pt modelId="{90AEA34B-D3FA-4B59-989C-3A8F26C0702D}" type="sibTrans" cxnId="{FB6D2774-601C-4529-9084-64860DA28373}">
      <dgm:prSet/>
      <dgm:spPr/>
      <dgm:t>
        <a:bodyPr/>
        <a:lstStyle/>
        <a:p>
          <a:endParaRPr lang="es-ES"/>
        </a:p>
      </dgm:t>
    </dgm:pt>
    <dgm:pt modelId="{8FB63EEA-FADC-4A84-A8AC-2EF19ADFC67E}">
      <dgm:prSet custT="1"/>
      <dgm:spPr/>
      <dgm:t>
        <a:bodyPr/>
        <a:lstStyle/>
        <a:p>
          <a:pPr rtl="0"/>
          <a:r>
            <a:rPr lang="es-EC" sz="2000" b="1" dirty="0" smtClean="0"/>
            <a:t>Consolidación y validación (equipos fármaco-terapéuticos de la RPIS: en 16 reuniones técnicas).</a:t>
          </a:r>
          <a:endParaRPr lang="es-ES" sz="2000" b="1" dirty="0"/>
        </a:p>
      </dgm:t>
    </dgm:pt>
    <dgm:pt modelId="{C113AE92-C9BF-4A2C-9F51-4AB97089D5E2}" type="parTrans" cxnId="{8DBA06CA-4946-42DB-9371-4D56ABA1C9BB}">
      <dgm:prSet/>
      <dgm:spPr/>
      <dgm:t>
        <a:bodyPr/>
        <a:lstStyle/>
        <a:p>
          <a:endParaRPr lang="es-ES"/>
        </a:p>
      </dgm:t>
    </dgm:pt>
    <dgm:pt modelId="{56F0AE06-7CE3-4AE2-A0BB-966DB5A759D4}" type="sibTrans" cxnId="{8DBA06CA-4946-42DB-9371-4D56ABA1C9BB}">
      <dgm:prSet/>
      <dgm:spPr/>
      <dgm:t>
        <a:bodyPr/>
        <a:lstStyle/>
        <a:p>
          <a:endParaRPr lang="es-ES"/>
        </a:p>
      </dgm:t>
    </dgm:pt>
    <dgm:pt modelId="{9AD4F623-0C76-4575-A072-F82D91578C73}">
      <dgm:prSet custT="1"/>
      <dgm:spPr/>
      <dgm:t>
        <a:bodyPr/>
        <a:lstStyle/>
        <a:p>
          <a:pPr rtl="0"/>
          <a:r>
            <a:rPr lang="es-EC" sz="2000" b="1" dirty="0" smtClean="0"/>
            <a:t>Aprobación de las cantidades referenciales en Sesión Única convocada por el SERCOP. </a:t>
          </a:r>
          <a:endParaRPr lang="es-ES" sz="2000" b="1" dirty="0"/>
        </a:p>
      </dgm:t>
    </dgm:pt>
    <dgm:pt modelId="{2631AAB5-78EF-4CF3-9EA0-42B3B6FC232F}" type="parTrans" cxnId="{5B56E77A-C046-40D0-9F60-0969F3E4FFA3}">
      <dgm:prSet/>
      <dgm:spPr/>
      <dgm:t>
        <a:bodyPr/>
        <a:lstStyle/>
        <a:p>
          <a:endParaRPr lang="es-ES"/>
        </a:p>
      </dgm:t>
    </dgm:pt>
    <dgm:pt modelId="{29D37289-00A7-4759-A8A1-7892210D60BA}" type="sibTrans" cxnId="{5B56E77A-C046-40D0-9F60-0969F3E4FFA3}">
      <dgm:prSet/>
      <dgm:spPr/>
      <dgm:t>
        <a:bodyPr/>
        <a:lstStyle/>
        <a:p>
          <a:endParaRPr lang="es-ES"/>
        </a:p>
      </dgm:t>
    </dgm:pt>
    <dgm:pt modelId="{138A9226-C09C-443F-B6E4-D12B9E5ED46D}" type="pres">
      <dgm:prSet presAssocID="{8667DD27-DFE9-4912-9CEA-43083CEFF0C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534267C-48CC-4517-92A5-F4853A94A5A0}" type="pres">
      <dgm:prSet presAssocID="{8667DD27-DFE9-4912-9CEA-43083CEFF0C9}" presName="dummyMaxCanvas" presStyleCnt="0">
        <dgm:presLayoutVars/>
      </dgm:prSet>
      <dgm:spPr/>
    </dgm:pt>
    <dgm:pt modelId="{431E1B0B-8DCF-426D-B1BC-14C7670790EF}" type="pres">
      <dgm:prSet presAssocID="{8667DD27-DFE9-4912-9CEA-43083CEFF0C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EA1F9C-BE56-471C-BBBD-CA94060021EF}" type="pres">
      <dgm:prSet presAssocID="{8667DD27-DFE9-4912-9CEA-43083CEFF0C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D1E0B5-11CD-4DC7-A5E0-3E8964AF19A2}" type="pres">
      <dgm:prSet presAssocID="{8667DD27-DFE9-4912-9CEA-43083CEFF0C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FFF760-ACD8-4522-B004-90DEDF090386}" type="pres">
      <dgm:prSet presAssocID="{8667DD27-DFE9-4912-9CEA-43083CEFF0C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0EBDC7-1CE6-40DA-827F-E9390A11257A}" type="pres">
      <dgm:prSet presAssocID="{8667DD27-DFE9-4912-9CEA-43083CEFF0C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FE4597-A389-4979-A23C-8277A350B9F1}" type="pres">
      <dgm:prSet presAssocID="{8667DD27-DFE9-4912-9CEA-43083CEFF0C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47D6E4-821B-4A38-B8D6-45E3BDFD3803}" type="pres">
      <dgm:prSet presAssocID="{8667DD27-DFE9-4912-9CEA-43083CEFF0C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9D3196-7FC0-4395-BA14-7AEF53F1B46E}" type="pres">
      <dgm:prSet presAssocID="{8667DD27-DFE9-4912-9CEA-43083CEFF0C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5078B0-7939-4EA8-8F1F-0474E5647E29}" type="pres">
      <dgm:prSet presAssocID="{8667DD27-DFE9-4912-9CEA-43083CEFF0C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0D96C4-22EF-4655-9FC1-A6DE1DC76C8D}" type="pres">
      <dgm:prSet presAssocID="{8667DD27-DFE9-4912-9CEA-43083CEFF0C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F58A85-5554-4E44-8009-D153BA464C81}" type="pres">
      <dgm:prSet presAssocID="{8667DD27-DFE9-4912-9CEA-43083CEFF0C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6D6784E-DB86-4915-B6D7-1E15692244FF}" type="presOf" srcId="{8667DD27-DFE9-4912-9CEA-43083CEFF0C9}" destId="{138A9226-C09C-443F-B6E4-D12B9E5ED46D}" srcOrd="0" destOrd="0" presId="urn:microsoft.com/office/officeart/2005/8/layout/vProcess5"/>
    <dgm:cxn modelId="{5B56E77A-C046-40D0-9F60-0969F3E4FFA3}" srcId="{8667DD27-DFE9-4912-9CEA-43083CEFF0C9}" destId="{9AD4F623-0C76-4575-A072-F82D91578C73}" srcOrd="3" destOrd="0" parTransId="{2631AAB5-78EF-4CF3-9EA0-42B3B6FC232F}" sibTransId="{29D37289-00A7-4759-A8A1-7892210D60BA}"/>
    <dgm:cxn modelId="{FB6D2774-601C-4529-9084-64860DA28373}" srcId="{8667DD27-DFE9-4912-9CEA-43083CEFF0C9}" destId="{292EBB98-1E35-4BEB-B90B-5BD3A00CE104}" srcOrd="1" destOrd="0" parTransId="{96416B1D-BBC1-4C67-A2EE-664C94C3F41B}" sibTransId="{90AEA34B-D3FA-4B59-989C-3A8F26C0702D}"/>
    <dgm:cxn modelId="{73E68F2C-AE1A-4D88-93DA-B81BEDDB6EF3}" type="presOf" srcId="{56F0AE06-7CE3-4AE2-A0BB-966DB5A759D4}" destId="{5547D6E4-821B-4A38-B8D6-45E3BDFD3803}" srcOrd="0" destOrd="0" presId="urn:microsoft.com/office/officeart/2005/8/layout/vProcess5"/>
    <dgm:cxn modelId="{FDFA51D7-D5CC-4E3D-BC14-422BDA93F35C}" type="presOf" srcId="{292EBB98-1E35-4BEB-B90B-5BD3A00CE104}" destId="{295078B0-7939-4EA8-8F1F-0474E5647E29}" srcOrd="1" destOrd="0" presId="urn:microsoft.com/office/officeart/2005/8/layout/vProcess5"/>
    <dgm:cxn modelId="{5B104EC1-FE59-4993-9303-D7AC5E73C890}" type="presOf" srcId="{9AD4F623-0C76-4575-A072-F82D91578C73}" destId="{13F58A85-5554-4E44-8009-D153BA464C81}" srcOrd="1" destOrd="0" presId="urn:microsoft.com/office/officeart/2005/8/layout/vProcess5"/>
    <dgm:cxn modelId="{5FBDE965-8CDD-4F1E-A49B-D7E000118976}" type="presOf" srcId="{90AEA34B-D3FA-4B59-989C-3A8F26C0702D}" destId="{55FE4597-A389-4979-A23C-8277A350B9F1}" srcOrd="0" destOrd="0" presId="urn:microsoft.com/office/officeart/2005/8/layout/vProcess5"/>
    <dgm:cxn modelId="{D30E57E9-C05B-4133-B779-0FEBEC10B0BB}" type="presOf" srcId="{8FB63EEA-FADC-4A84-A8AC-2EF19ADFC67E}" destId="{760D96C4-22EF-4655-9FC1-A6DE1DC76C8D}" srcOrd="1" destOrd="0" presId="urn:microsoft.com/office/officeart/2005/8/layout/vProcess5"/>
    <dgm:cxn modelId="{8DBA06CA-4946-42DB-9371-4D56ABA1C9BB}" srcId="{8667DD27-DFE9-4912-9CEA-43083CEFF0C9}" destId="{8FB63EEA-FADC-4A84-A8AC-2EF19ADFC67E}" srcOrd="2" destOrd="0" parTransId="{C113AE92-C9BF-4A2C-9F51-4AB97089D5E2}" sibTransId="{56F0AE06-7CE3-4AE2-A0BB-966DB5A759D4}"/>
    <dgm:cxn modelId="{D831B94F-96F7-4701-80B1-C8D73E35D442}" type="presOf" srcId="{E588B2BF-4EAF-4C4E-BEA5-E221DF3D4ACF}" destId="{619D3196-7FC0-4395-BA14-7AEF53F1B46E}" srcOrd="1" destOrd="0" presId="urn:microsoft.com/office/officeart/2005/8/layout/vProcess5"/>
    <dgm:cxn modelId="{3501719E-DF7C-46AF-B3C7-21B4A341AD02}" type="presOf" srcId="{8FB63EEA-FADC-4A84-A8AC-2EF19ADFC67E}" destId="{AED1E0B5-11CD-4DC7-A5E0-3E8964AF19A2}" srcOrd="0" destOrd="0" presId="urn:microsoft.com/office/officeart/2005/8/layout/vProcess5"/>
    <dgm:cxn modelId="{EE6DD017-4EAD-46A9-B015-FEE7D1A135CE}" type="presOf" srcId="{E588B2BF-4EAF-4C4E-BEA5-E221DF3D4ACF}" destId="{431E1B0B-8DCF-426D-B1BC-14C7670790EF}" srcOrd="0" destOrd="0" presId="urn:microsoft.com/office/officeart/2005/8/layout/vProcess5"/>
    <dgm:cxn modelId="{0B22569D-B25A-4918-A846-074A63761BD9}" type="presOf" srcId="{292EBB98-1E35-4BEB-B90B-5BD3A00CE104}" destId="{61EA1F9C-BE56-471C-BBBD-CA94060021EF}" srcOrd="0" destOrd="0" presId="urn:microsoft.com/office/officeart/2005/8/layout/vProcess5"/>
    <dgm:cxn modelId="{14990E7D-24D5-471D-8125-B0B05789FCB3}" type="presOf" srcId="{9AD4F623-0C76-4575-A072-F82D91578C73}" destId="{E8FFF760-ACD8-4522-B004-90DEDF090386}" srcOrd="0" destOrd="0" presId="urn:microsoft.com/office/officeart/2005/8/layout/vProcess5"/>
    <dgm:cxn modelId="{BA6E7443-1237-4725-8C61-A6DBC9A52E09}" type="presOf" srcId="{0C02B371-F17F-46BE-A001-EAEEF51E0D00}" destId="{5D0EBDC7-1CE6-40DA-827F-E9390A11257A}" srcOrd="0" destOrd="0" presId="urn:microsoft.com/office/officeart/2005/8/layout/vProcess5"/>
    <dgm:cxn modelId="{47E64121-91B9-4F31-B6A8-734C440BE4B1}" srcId="{8667DD27-DFE9-4912-9CEA-43083CEFF0C9}" destId="{E588B2BF-4EAF-4C4E-BEA5-E221DF3D4ACF}" srcOrd="0" destOrd="0" parTransId="{03C74447-8914-4F6F-94C7-5E319A3CF165}" sibTransId="{0C02B371-F17F-46BE-A001-EAEEF51E0D00}"/>
    <dgm:cxn modelId="{2E423B78-2975-4AD4-ACF7-A6E64257B8AF}" type="presParOf" srcId="{138A9226-C09C-443F-B6E4-D12B9E5ED46D}" destId="{E534267C-48CC-4517-92A5-F4853A94A5A0}" srcOrd="0" destOrd="0" presId="urn:microsoft.com/office/officeart/2005/8/layout/vProcess5"/>
    <dgm:cxn modelId="{45E882FE-6854-4A48-BAA2-7E3244D923DD}" type="presParOf" srcId="{138A9226-C09C-443F-B6E4-D12B9E5ED46D}" destId="{431E1B0B-8DCF-426D-B1BC-14C7670790EF}" srcOrd="1" destOrd="0" presId="urn:microsoft.com/office/officeart/2005/8/layout/vProcess5"/>
    <dgm:cxn modelId="{4C3C9F8C-1D86-49D4-9FDB-C8B16524C884}" type="presParOf" srcId="{138A9226-C09C-443F-B6E4-D12B9E5ED46D}" destId="{61EA1F9C-BE56-471C-BBBD-CA94060021EF}" srcOrd="2" destOrd="0" presId="urn:microsoft.com/office/officeart/2005/8/layout/vProcess5"/>
    <dgm:cxn modelId="{22E8E1FD-72D0-47FB-ADA0-7F28F683B5D0}" type="presParOf" srcId="{138A9226-C09C-443F-B6E4-D12B9E5ED46D}" destId="{AED1E0B5-11CD-4DC7-A5E0-3E8964AF19A2}" srcOrd="3" destOrd="0" presId="urn:microsoft.com/office/officeart/2005/8/layout/vProcess5"/>
    <dgm:cxn modelId="{A34A0924-07D7-4C2A-AD59-CEDF074F9FA1}" type="presParOf" srcId="{138A9226-C09C-443F-B6E4-D12B9E5ED46D}" destId="{E8FFF760-ACD8-4522-B004-90DEDF090386}" srcOrd="4" destOrd="0" presId="urn:microsoft.com/office/officeart/2005/8/layout/vProcess5"/>
    <dgm:cxn modelId="{9EF39A4C-CE61-43C4-B3B4-BA4F0E337B97}" type="presParOf" srcId="{138A9226-C09C-443F-B6E4-D12B9E5ED46D}" destId="{5D0EBDC7-1CE6-40DA-827F-E9390A11257A}" srcOrd="5" destOrd="0" presId="urn:microsoft.com/office/officeart/2005/8/layout/vProcess5"/>
    <dgm:cxn modelId="{B470430B-F3DB-4BFD-A077-7443B86DFEA0}" type="presParOf" srcId="{138A9226-C09C-443F-B6E4-D12B9E5ED46D}" destId="{55FE4597-A389-4979-A23C-8277A350B9F1}" srcOrd="6" destOrd="0" presId="urn:microsoft.com/office/officeart/2005/8/layout/vProcess5"/>
    <dgm:cxn modelId="{59F802CF-F3E5-418E-8346-56D44364231B}" type="presParOf" srcId="{138A9226-C09C-443F-B6E4-D12B9E5ED46D}" destId="{5547D6E4-821B-4A38-B8D6-45E3BDFD3803}" srcOrd="7" destOrd="0" presId="urn:microsoft.com/office/officeart/2005/8/layout/vProcess5"/>
    <dgm:cxn modelId="{F4319FB8-78AC-49CC-BB8B-402F8F1699CA}" type="presParOf" srcId="{138A9226-C09C-443F-B6E4-D12B9E5ED46D}" destId="{619D3196-7FC0-4395-BA14-7AEF53F1B46E}" srcOrd="8" destOrd="0" presId="urn:microsoft.com/office/officeart/2005/8/layout/vProcess5"/>
    <dgm:cxn modelId="{C7FC37F2-5A23-49DD-9163-862CAEA36FD9}" type="presParOf" srcId="{138A9226-C09C-443F-B6E4-D12B9E5ED46D}" destId="{295078B0-7939-4EA8-8F1F-0474E5647E29}" srcOrd="9" destOrd="0" presId="urn:microsoft.com/office/officeart/2005/8/layout/vProcess5"/>
    <dgm:cxn modelId="{E31A54F3-4416-4680-9DD3-CDFE35EE52C6}" type="presParOf" srcId="{138A9226-C09C-443F-B6E4-D12B9E5ED46D}" destId="{760D96C4-22EF-4655-9FC1-A6DE1DC76C8D}" srcOrd="10" destOrd="0" presId="urn:microsoft.com/office/officeart/2005/8/layout/vProcess5"/>
    <dgm:cxn modelId="{2D4FD84F-FE7C-4E0F-867E-410F8FB620A3}" type="presParOf" srcId="{138A9226-C09C-443F-B6E4-D12B9E5ED46D}" destId="{13F58A85-5554-4E44-8009-D153BA464C8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2F1D06-5798-4AFD-90FE-8B001D7657A2}" type="doc">
      <dgm:prSet loTypeId="urn:microsoft.com/office/officeart/2005/8/layout/v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1601790-5BF4-4458-A992-1F45223FD4D0}">
      <dgm:prSet/>
      <dgm:spPr/>
      <dgm:t>
        <a:bodyPr/>
        <a:lstStyle/>
        <a:p>
          <a:pPr rtl="0"/>
          <a:r>
            <a:rPr lang="es-EC" smtClean="0"/>
            <a:t>Delegados oficiales para la Comisión Técnica; y,</a:t>
          </a:r>
          <a:endParaRPr lang="es-ES"/>
        </a:p>
      </dgm:t>
    </dgm:pt>
    <dgm:pt modelId="{379B8145-64AB-48C0-A3C5-33C6A5086199}" type="parTrans" cxnId="{0E38F62A-B1F8-40EE-A073-10234F856EF8}">
      <dgm:prSet/>
      <dgm:spPr/>
      <dgm:t>
        <a:bodyPr/>
        <a:lstStyle/>
        <a:p>
          <a:endParaRPr lang="es-ES"/>
        </a:p>
      </dgm:t>
    </dgm:pt>
    <dgm:pt modelId="{F51970A1-676E-4D41-AFBC-3A5BEDB6AD0D}" type="sibTrans" cxnId="{0E38F62A-B1F8-40EE-A073-10234F856EF8}">
      <dgm:prSet/>
      <dgm:spPr/>
      <dgm:t>
        <a:bodyPr/>
        <a:lstStyle/>
        <a:p>
          <a:endParaRPr lang="es-ES"/>
        </a:p>
      </dgm:t>
    </dgm:pt>
    <dgm:pt modelId="{DAC8BCA7-22EC-4600-94D3-65E9E233B349}">
      <dgm:prSet/>
      <dgm:spPr/>
      <dgm:t>
        <a:bodyPr/>
        <a:lstStyle/>
        <a:p>
          <a:pPr rtl="0"/>
          <a:r>
            <a:rPr lang="es-EC" dirty="0" smtClean="0"/>
            <a:t>Delegados oficiales que conformarán los equipos técnicos:</a:t>
          </a:r>
          <a:endParaRPr lang="es-ES" dirty="0"/>
        </a:p>
      </dgm:t>
    </dgm:pt>
    <dgm:pt modelId="{EEF014F8-F2C4-477D-999B-F2AF02E4A4B2}" type="parTrans" cxnId="{ACEC8846-1C0F-445D-88A8-CBE93FE04DDF}">
      <dgm:prSet/>
      <dgm:spPr/>
      <dgm:t>
        <a:bodyPr/>
        <a:lstStyle/>
        <a:p>
          <a:endParaRPr lang="es-ES"/>
        </a:p>
      </dgm:t>
    </dgm:pt>
    <dgm:pt modelId="{92F43473-8406-4F9F-846B-444E02BBE5B7}" type="sibTrans" cxnId="{ACEC8846-1C0F-445D-88A8-CBE93FE04DDF}">
      <dgm:prSet/>
      <dgm:spPr/>
      <dgm:t>
        <a:bodyPr/>
        <a:lstStyle/>
        <a:p>
          <a:endParaRPr lang="es-ES"/>
        </a:p>
      </dgm:t>
    </dgm:pt>
    <dgm:pt modelId="{FBF300D5-A129-452E-A703-DC33B69CA3FF}" type="pres">
      <dgm:prSet presAssocID="{852F1D06-5798-4AFD-90FE-8B001D7657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4992CEA5-D8F1-4937-85A8-3EBBDE5F6E8B}" type="pres">
      <dgm:prSet presAssocID="{71601790-5BF4-4458-A992-1F45223FD4D0}" presName="linNode" presStyleCnt="0"/>
      <dgm:spPr/>
    </dgm:pt>
    <dgm:pt modelId="{1B232C90-C07E-4E4D-A067-5FDD42E360A0}" type="pres">
      <dgm:prSet presAssocID="{71601790-5BF4-4458-A992-1F45223FD4D0}" presName="parentShp" presStyleLbl="node1" presStyleIdx="0" presStyleCnt="2" custScaleX="34354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D2D7AB-C1CC-43F3-8B75-33EFE238F717}" type="pres">
      <dgm:prSet presAssocID="{71601790-5BF4-4458-A992-1F45223FD4D0}" presName="childShp" presStyleLbl="bgAccFollowNode1" presStyleIdx="0" presStyleCnt="2">
        <dgm:presLayoutVars>
          <dgm:bulletEnabled val="1"/>
        </dgm:presLayoutVars>
      </dgm:prSet>
      <dgm:spPr/>
    </dgm:pt>
    <dgm:pt modelId="{3B2BB063-401E-4EDA-BD16-413A34AC5FDE}" type="pres">
      <dgm:prSet presAssocID="{F51970A1-676E-4D41-AFBC-3A5BEDB6AD0D}" presName="spacing" presStyleCnt="0"/>
      <dgm:spPr/>
    </dgm:pt>
    <dgm:pt modelId="{0D6DF70F-23FD-45E1-9407-A44CEA2D95C3}" type="pres">
      <dgm:prSet presAssocID="{DAC8BCA7-22EC-4600-94D3-65E9E233B349}" presName="linNode" presStyleCnt="0"/>
      <dgm:spPr/>
    </dgm:pt>
    <dgm:pt modelId="{D3C40BCF-AB9D-4BEB-BED8-3B365D905C54}" type="pres">
      <dgm:prSet presAssocID="{DAC8BCA7-22EC-4600-94D3-65E9E233B349}" presName="parentShp" presStyleLbl="node1" presStyleIdx="1" presStyleCnt="2" custScaleX="34354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1C1EF2-9479-4C28-97CC-DBDF4642808D}" type="pres">
      <dgm:prSet presAssocID="{DAC8BCA7-22EC-4600-94D3-65E9E233B34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CEC8846-1C0F-445D-88A8-CBE93FE04DDF}" srcId="{852F1D06-5798-4AFD-90FE-8B001D7657A2}" destId="{DAC8BCA7-22EC-4600-94D3-65E9E233B349}" srcOrd="1" destOrd="0" parTransId="{EEF014F8-F2C4-477D-999B-F2AF02E4A4B2}" sibTransId="{92F43473-8406-4F9F-846B-444E02BBE5B7}"/>
    <dgm:cxn modelId="{865E0385-7263-48A8-8736-A9228AAEC905}" type="presOf" srcId="{852F1D06-5798-4AFD-90FE-8B001D7657A2}" destId="{FBF300D5-A129-452E-A703-DC33B69CA3FF}" srcOrd="0" destOrd="0" presId="urn:microsoft.com/office/officeart/2005/8/layout/vList6"/>
    <dgm:cxn modelId="{6B135642-6B53-4AD8-86A1-1F0A5702B3DD}" type="presOf" srcId="{71601790-5BF4-4458-A992-1F45223FD4D0}" destId="{1B232C90-C07E-4E4D-A067-5FDD42E360A0}" srcOrd="0" destOrd="0" presId="urn:microsoft.com/office/officeart/2005/8/layout/vList6"/>
    <dgm:cxn modelId="{03AE2590-768E-4066-9BB7-DA38157D0B77}" type="presOf" srcId="{DAC8BCA7-22EC-4600-94D3-65E9E233B349}" destId="{D3C40BCF-AB9D-4BEB-BED8-3B365D905C54}" srcOrd="0" destOrd="0" presId="urn:microsoft.com/office/officeart/2005/8/layout/vList6"/>
    <dgm:cxn modelId="{0E38F62A-B1F8-40EE-A073-10234F856EF8}" srcId="{852F1D06-5798-4AFD-90FE-8B001D7657A2}" destId="{71601790-5BF4-4458-A992-1F45223FD4D0}" srcOrd="0" destOrd="0" parTransId="{379B8145-64AB-48C0-A3C5-33C6A5086199}" sibTransId="{F51970A1-676E-4D41-AFBC-3A5BEDB6AD0D}"/>
    <dgm:cxn modelId="{C8D32EEF-A981-45D8-9F64-1649A18EDC05}" type="presParOf" srcId="{FBF300D5-A129-452E-A703-DC33B69CA3FF}" destId="{4992CEA5-D8F1-4937-85A8-3EBBDE5F6E8B}" srcOrd="0" destOrd="0" presId="urn:microsoft.com/office/officeart/2005/8/layout/vList6"/>
    <dgm:cxn modelId="{056C18C9-DFBA-4950-B0FB-38612F48FFD4}" type="presParOf" srcId="{4992CEA5-D8F1-4937-85A8-3EBBDE5F6E8B}" destId="{1B232C90-C07E-4E4D-A067-5FDD42E360A0}" srcOrd="0" destOrd="0" presId="urn:microsoft.com/office/officeart/2005/8/layout/vList6"/>
    <dgm:cxn modelId="{D29AA716-8700-4D8E-B572-7CA22D356521}" type="presParOf" srcId="{4992CEA5-D8F1-4937-85A8-3EBBDE5F6E8B}" destId="{87D2D7AB-C1CC-43F3-8B75-33EFE238F717}" srcOrd="1" destOrd="0" presId="urn:microsoft.com/office/officeart/2005/8/layout/vList6"/>
    <dgm:cxn modelId="{5F4CFAE5-DBDF-4967-A70E-6269D01271FE}" type="presParOf" srcId="{FBF300D5-A129-452E-A703-DC33B69CA3FF}" destId="{3B2BB063-401E-4EDA-BD16-413A34AC5FDE}" srcOrd="1" destOrd="0" presId="urn:microsoft.com/office/officeart/2005/8/layout/vList6"/>
    <dgm:cxn modelId="{422F0C8E-90A6-46DF-9BDB-51CFB1C3C8CA}" type="presParOf" srcId="{FBF300D5-A129-452E-A703-DC33B69CA3FF}" destId="{0D6DF70F-23FD-45E1-9407-A44CEA2D95C3}" srcOrd="2" destOrd="0" presId="urn:microsoft.com/office/officeart/2005/8/layout/vList6"/>
    <dgm:cxn modelId="{33A83EFB-CB29-425B-8BB6-927B755756B0}" type="presParOf" srcId="{0D6DF70F-23FD-45E1-9407-A44CEA2D95C3}" destId="{D3C40BCF-AB9D-4BEB-BED8-3B365D905C54}" srcOrd="0" destOrd="0" presId="urn:microsoft.com/office/officeart/2005/8/layout/vList6"/>
    <dgm:cxn modelId="{D8598B21-CB53-453F-BBF8-183FA881FC51}" type="presParOf" srcId="{0D6DF70F-23FD-45E1-9407-A44CEA2D95C3}" destId="{B41C1EF2-9479-4C28-97CC-DBDF464280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BD4711-183C-45B0-9597-AD5B2F92DA83}" type="doc">
      <dgm:prSet loTypeId="urn:microsoft.com/office/officeart/2008/layout/VerticalCircleList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B18ABAF-D7F5-4CFD-8F40-DE947A2691CB}">
      <dgm:prSet custT="1"/>
      <dgm:spPr/>
      <dgm:t>
        <a:bodyPr/>
        <a:lstStyle/>
        <a:p>
          <a:pPr rtl="0"/>
          <a:r>
            <a:rPr lang="es-EC" sz="1800" dirty="0" smtClean="0"/>
            <a:t>1.- Fármaco-terapéutico</a:t>
          </a:r>
          <a:endParaRPr lang="es-ES" sz="1800" dirty="0"/>
        </a:p>
      </dgm:t>
    </dgm:pt>
    <dgm:pt modelId="{DA37A44A-6D32-49CC-8667-581101AFF02F}" type="parTrans" cxnId="{A9765E91-CC40-43A8-A0EB-769933DB9C0F}">
      <dgm:prSet/>
      <dgm:spPr/>
      <dgm:t>
        <a:bodyPr/>
        <a:lstStyle/>
        <a:p>
          <a:endParaRPr lang="es-ES" sz="2000"/>
        </a:p>
      </dgm:t>
    </dgm:pt>
    <dgm:pt modelId="{01D5556B-A647-446B-98C4-C51801A5959C}" type="sibTrans" cxnId="{A9765E91-CC40-43A8-A0EB-769933DB9C0F}">
      <dgm:prSet/>
      <dgm:spPr/>
      <dgm:t>
        <a:bodyPr/>
        <a:lstStyle/>
        <a:p>
          <a:endParaRPr lang="es-ES" sz="2000"/>
        </a:p>
      </dgm:t>
    </dgm:pt>
    <dgm:pt modelId="{175FF1C7-2B1A-4C9B-B2BC-2240396D10D3}">
      <dgm:prSet custT="1"/>
      <dgm:spPr/>
      <dgm:t>
        <a:bodyPr/>
        <a:lstStyle/>
        <a:p>
          <a:pPr rtl="0"/>
          <a:r>
            <a:rPr lang="es-EC" sz="1800" dirty="0" smtClean="0"/>
            <a:t>          2.- Jurídico / Contratación Pública</a:t>
          </a:r>
          <a:endParaRPr lang="es-ES" sz="1800" dirty="0"/>
        </a:p>
      </dgm:t>
    </dgm:pt>
    <dgm:pt modelId="{5977986B-FC66-4F35-884E-3A9B963EBB59}" type="parTrans" cxnId="{D999517A-F67C-4625-A8BB-6130C7E5AC8F}">
      <dgm:prSet/>
      <dgm:spPr/>
      <dgm:t>
        <a:bodyPr/>
        <a:lstStyle/>
        <a:p>
          <a:endParaRPr lang="es-ES" sz="2000"/>
        </a:p>
      </dgm:t>
    </dgm:pt>
    <dgm:pt modelId="{24ED5D25-F206-4D62-A7E4-419FBCB59D41}" type="sibTrans" cxnId="{D999517A-F67C-4625-A8BB-6130C7E5AC8F}">
      <dgm:prSet/>
      <dgm:spPr/>
      <dgm:t>
        <a:bodyPr/>
        <a:lstStyle/>
        <a:p>
          <a:endParaRPr lang="es-ES" sz="2000"/>
        </a:p>
      </dgm:t>
    </dgm:pt>
    <dgm:pt modelId="{BCE451CC-B298-489A-A121-6698CBB6DFDF}">
      <dgm:prSet custT="1"/>
      <dgm:spPr/>
      <dgm:t>
        <a:bodyPr/>
        <a:lstStyle/>
        <a:p>
          <a:pPr rtl="0"/>
          <a:r>
            <a:rPr lang="es-EC" sz="1800" dirty="0" smtClean="0"/>
            <a:t>3.- Administrativo Financiero</a:t>
          </a:r>
          <a:endParaRPr lang="es-ES" sz="1800" dirty="0"/>
        </a:p>
      </dgm:t>
    </dgm:pt>
    <dgm:pt modelId="{1C11E5D8-7054-413B-B38B-99E53DD79A2A}" type="parTrans" cxnId="{6F2349BC-9132-4EC4-A92B-074253552171}">
      <dgm:prSet/>
      <dgm:spPr/>
      <dgm:t>
        <a:bodyPr/>
        <a:lstStyle/>
        <a:p>
          <a:endParaRPr lang="es-ES" sz="2000"/>
        </a:p>
      </dgm:t>
    </dgm:pt>
    <dgm:pt modelId="{CC61C4D1-57B6-4744-BEFA-50CA5A13BC52}" type="sibTrans" cxnId="{6F2349BC-9132-4EC4-A92B-074253552171}">
      <dgm:prSet/>
      <dgm:spPr/>
      <dgm:t>
        <a:bodyPr/>
        <a:lstStyle/>
        <a:p>
          <a:endParaRPr lang="es-ES" sz="2000"/>
        </a:p>
      </dgm:t>
    </dgm:pt>
    <dgm:pt modelId="{0B843C57-5EDD-4845-B31D-21099F2D60F7}" type="pres">
      <dgm:prSet presAssocID="{00BD4711-183C-45B0-9597-AD5B2F92DA83}" presName="Name0" presStyleCnt="0">
        <dgm:presLayoutVars>
          <dgm:dir/>
        </dgm:presLayoutVars>
      </dgm:prSet>
      <dgm:spPr/>
      <dgm:t>
        <a:bodyPr/>
        <a:lstStyle/>
        <a:p>
          <a:endParaRPr lang="es-EC"/>
        </a:p>
      </dgm:t>
    </dgm:pt>
    <dgm:pt modelId="{9B715178-5C49-4E6D-A97C-A783C7C2C97C}" type="pres">
      <dgm:prSet presAssocID="{7B18ABAF-D7F5-4CFD-8F40-DE947A2691CB}" presName="noChildren" presStyleCnt="0"/>
      <dgm:spPr/>
    </dgm:pt>
    <dgm:pt modelId="{43104559-F769-451B-872C-5EA043E29CAC}" type="pres">
      <dgm:prSet presAssocID="{7B18ABAF-D7F5-4CFD-8F40-DE947A2691CB}" presName="gap" presStyleCnt="0"/>
      <dgm:spPr/>
    </dgm:pt>
    <dgm:pt modelId="{43EB44AB-38B1-4162-84D8-FC3CD6171BAB}" type="pres">
      <dgm:prSet presAssocID="{7B18ABAF-D7F5-4CFD-8F40-DE947A2691CB}" presName="medCircle2" presStyleLbl="venn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69247016-5228-4A25-8939-3A9C2FED4F4F}" type="pres">
      <dgm:prSet presAssocID="{7B18ABAF-D7F5-4CFD-8F40-DE947A2691CB}" presName="txLvlOnly1" presStyleLbl="revTx" presStyleIdx="0" presStyleCnt="3" custScaleX="79957"/>
      <dgm:spPr/>
      <dgm:t>
        <a:bodyPr/>
        <a:lstStyle/>
        <a:p>
          <a:endParaRPr lang="es-EC"/>
        </a:p>
      </dgm:t>
    </dgm:pt>
    <dgm:pt modelId="{FAF0BD9B-1782-47F7-AF53-5132D776AAA1}" type="pres">
      <dgm:prSet presAssocID="{175FF1C7-2B1A-4C9B-B2BC-2240396D10D3}" presName="noChildren" presStyleCnt="0"/>
      <dgm:spPr/>
    </dgm:pt>
    <dgm:pt modelId="{58FD49E1-5774-461C-A126-5CC5A1EE67D1}" type="pres">
      <dgm:prSet presAssocID="{175FF1C7-2B1A-4C9B-B2BC-2240396D10D3}" presName="gap" presStyleCnt="0"/>
      <dgm:spPr/>
    </dgm:pt>
    <dgm:pt modelId="{40EAA637-53E3-411C-861C-814B308BC4E8}" type="pres">
      <dgm:prSet presAssocID="{175FF1C7-2B1A-4C9B-B2BC-2240396D10D3}" presName="medCircle2" presStyleLbl="venn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1E5C880E-7D90-4847-87AC-02F760F8BB56}" type="pres">
      <dgm:prSet presAssocID="{175FF1C7-2B1A-4C9B-B2BC-2240396D10D3}" presName="txLvlOnly1" presStyleLbl="revTx" presStyleIdx="1" presStyleCnt="3" custLinFactNeighborX="13378" custLinFactNeighborY="3729"/>
      <dgm:spPr/>
      <dgm:t>
        <a:bodyPr/>
        <a:lstStyle/>
        <a:p>
          <a:endParaRPr lang="es-EC"/>
        </a:p>
      </dgm:t>
    </dgm:pt>
    <dgm:pt modelId="{70C61352-DBB8-4C9E-B510-F2921898948B}" type="pres">
      <dgm:prSet presAssocID="{BCE451CC-B298-489A-A121-6698CBB6DFDF}" presName="noChildren" presStyleCnt="0"/>
      <dgm:spPr/>
    </dgm:pt>
    <dgm:pt modelId="{24CDCD73-BC49-4427-9B76-DB07A7C997C9}" type="pres">
      <dgm:prSet presAssocID="{BCE451CC-B298-489A-A121-6698CBB6DFDF}" presName="gap" presStyleCnt="0"/>
      <dgm:spPr/>
    </dgm:pt>
    <dgm:pt modelId="{2740A1CC-9093-455C-B74F-51E6472BAB07}" type="pres">
      <dgm:prSet presAssocID="{BCE451CC-B298-489A-A121-6698CBB6DFDF}" presName="medCircle2" presStyleLbl="venn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5271E12C-1AB4-490D-9CB5-E06A3A88A9F2}" type="pres">
      <dgm:prSet presAssocID="{BCE451CC-B298-489A-A121-6698CBB6DFDF}" presName="txLvlOnly1" presStyleLbl="revTx" presStyleIdx="2" presStyleCnt="3" custScaleX="69707" custLinFactNeighborX="-4212" custLinFactNeighborY="20"/>
      <dgm:spPr/>
      <dgm:t>
        <a:bodyPr/>
        <a:lstStyle/>
        <a:p>
          <a:endParaRPr lang="es-EC"/>
        </a:p>
      </dgm:t>
    </dgm:pt>
  </dgm:ptLst>
  <dgm:cxnLst>
    <dgm:cxn modelId="{F8570E51-5D6B-47BF-88D8-BEC336DB8146}" type="presOf" srcId="{BCE451CC-B298-489A-A121-6698CBB6DFDF}" destId="{5271E12C-1AB4-490D-9CB5-E06A3A88A9F2}" srcOrd="0" destOrd="0" presId="urn:microsoft.com/office/officeart/2008/layout/VerticalCircleList"/>
    <dgm:cxn modelId="{A9765E91-CC40-43A8-A0EB-769933DB9C0F}" srcId="{00BD4711-183C-45B0-9597-AD5B2F92DA83}" destId="{7B18ABAF-D7F5-4CFD-8F40-DE947A2691CB}" srcOrd="0" destOrd="0" parTransId="{DA37A44A-6D32-49CC-8667-581101AFF02F}" sibTransId="{01D5556B-A647-446B-98C4-C51801A5959C}"/>
    <dgm:cxn modelId="{7AA2C336-0FDF-4E7E-BFA7-115C6D5EF1FE}" type="presOf" srcId="{175FF1C7-2B1A-4C9B-B2BC-2240396D10D3}" destId="{1E5C880E-7D90-4847-87AC-02F760F8BB56}" srcOrd="0" destOrd="0" presId="urn:microsoft.com/office/officeart/2008/layout/VerticalCircleList"/>
    <dgm:cxn modelId="{778B90EB-683B-40D4-A37E-22B5133F831C}" type="presOf" srcId="{00BD4711-183C-45B0-9597-AD5B2F92DA83}" destId="{0B843C57-5EDD-4845-B31D-21099F2D60F7}" srcOrd="0" destOrd="0" presId="urn:microsoft.com/office/officeart/2008/layout/VerticalCircleList"/>
    <dgm:cxn modelId="{6F2349BC-9132-4EC4-A92B-074253552171}" srcId="{00BD4711-183C-45B0-9597-AD5B2F92DA83}" destId="{BCE451CC-B298-489A-A121-6698CBB6DFDF}" srcOrd="2" destOrd="0" parTransId="{1C11E5D8-7054-413B-B38B-99E53DD79A2A}" sibTransId="{CC61C4D1-57B6-4744-BEFA-50CA5A13BC52}"/>
    <dgm:cxn modelId="{1A390716-EA94-4DF9-8B3F-0841C32216EB}" type="presOf" srcId="{7B18ABAF-D7F5-4CFD-8F40-DE947A2691CB}" destId="{69247016-5228-4A25-8939-3A9C2FED4F4F}" srcOrd="0" destOrd="0" presId="urn:microsoft.com/office/officeart/2008/layout/VerticalCircleList"/>
    <dgm:cxn modelId="{D999517A-F67C-4625-A8BB-6130C7E5AC8F}" srcId="{00BD4711-183C-45B0-9597-AD5B2F92DA83}" destId="{175FF1C7-2B1A-4C9B-B2BC-2240396D10D3}" srcOrd="1" destOrd="0" parTransId="{5977986B-FC66-4F35-884E-3A9B963EBB59}" sibTransId="{24ED5D25-F206-4D62-A7E4-419FBCB59D41}"/>
    <dgm:cxn modelId="{68EF560E-3BFE-4017-8C30-93F9A60CFDF2}" type="presParOf" srcId="{0B843C57-5EDD-4845-B31D-21099F2D60F7}" destId="{9B715178-5C49-4E6D-A97C-A783C7C2C97C}" srcOrd="0" destOrd="0" presId="urn:microsoft.com/office/officeart/2008/layout/VerticalCircleList"/>
    <dgm:cxn modelId="{3617765F-5DAD-41D6-97D6-1A9B628F3EDC}" type="presParOf" srcId="{9B715178-5C49-4E6D-A97C-A783C7C2C97C}" destId="{43104559-F769-451B-872C-5EA043E29CAC}" srcOrd="0" destOrd="0" presId="urn:microsoft.com/office/officeart/2008/layout/VerticalCircleList"/>
    <dgm:cxn modelId="{356451D9-07C0-416F-91EC-562055E67DB5}" type="presParOf" srcId="{9B715178-5C49-4E6D-A97C-A783C7C2C97C}" destId="{43EB44AB-38B1-4162-84D8-FC3CD6171BAB}" srcOrd="1" destOrd="0" presId="urn:microsoft.com/office/officeart/2008/layout/VerticalCircleList"/>
    <dgm:cxn modelId="{C2835025-FC78-41EC-8ADF-2EAA636A5DEF}" type="presParOf" srcId="{9B715178-5C49-4E6D-A97C-A783C7C2C97C}" destId="{69247016-5228-4A25-8939-3A9C2FED4F4F}" srcOrd="2" destOrd="0" presId="urn:microsoft.com/office/officeart/2008/layout/VerticalCircleList"/>
    <dgm:cxn modelId="{8A91F378-59C2-454A-B306-6D61E79D0CB4}" type="presParOf" srcId="{0B843C57-5EDD-4845-B31D-21099F2D60F7}" destId="{FAF0BD9B-1782-47F7-AF53-5132D776AAA1}" srcOrd="1" destOrd="0" presId="urn:microsoft.com/office/officeart/2008/layout/VerticalCircleList"/>
    <dgm:cxn modelId="{F5AE147A-2BFC-4D29-845A-4FAA543EE433}" type="presParOf" srcId="{FAF0BD9B-1782-47F7-AF53-5132D776AAA1}" destId="{58FD49E1-5774-461C-A126-5CC5A1EE67D1}" srcOrd="0" destOrd="0" presId="urn:microsoft.com/office/officeart/2008/layout/VerticalCircleList"/>
    <dgm:cxn modelId="{580AF4BA-102A-48EB-84AA-A6846EA8D0CD}" type="presParOf" srcId="{FAF0BD9B-1782-47F7-AF53-5132D776AAA1}" destId="{40EAA637-53E3-411C-861C-814B308BC4E8}" srcOrd="1" destOrd="0" presId="urn:microsoft.com/office/officeart/2008/layout/VerticalCircleList"/>
    <dgm:cxn modelId="{C40AC07C-0575-4116-9958-C7EBB218224A}" type="presParOf" srcId="{FAF0BD9B-1782-47F7-AF53-5132D776AAA1}" destId="{1E5C880E-7D90-4847-87AC-02F760F8BB56}" srcOrd="2" destOrd="0" presId="urn:microsoft.com/office/officeart/2008/layout/VerticalCircleList"/>
    <dgm:cxn modelId="{BBE24A36-13B3-4924-AF3C-0FC2DC4B7391}" type="presParOf" srcId="{0B843C57-5EDD-4845-B31D-21099F2D60F7}" destId="{70C61352-DBB8-4C9E-B510-F2921898948B}" srcOrd="2" destOrd="0" presId="urn:microsoft.com/office/officeart/2008/layout/VerticalCircleList"/>
    <dgm:cxn modelId="{C21DC810-4AB0-497B-B51C-F141D2A06207}" type="presParOf" srcId="{70C61352-DBB8-4C9E-B510-F2921898948B}" destId="{24CDCD73-BC49-4427-9B76-DB07A7C997C9}" srcOrd="0" destOrd="0" presId="urn:microsoft.com/office/officeart/2008/layout/VerticalCircleList"/>
    <dgm:cxn modelId="{34187A71-23EA-468E-8229-6176B5E524AD}" type="presParOf" srcId="{70C61352-DBB8-4C9E-B510-F2921898948B}" destId="{2740A1CC-9093-455C-B74F-51E6472BAB07}" srcOrd="1" destOrd="0" presId="urn:microsoft.com/office/officeart/2008/layout/VerticalCircleList"/>
    <dgm:cxn modelId="{F24EA5F7-AC0E-4E3D-881C-401A19390BD4}" type="presParOf" srcId="{70C61352-DBB8-4C9E-B510-F2921898948B}" destId="{5271E12C-1AB4-490D-9CB5-E06A3A88A9F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89E51C-44AA-4860-8E21-41DE6B401EFC}" type="doc">
      <dgm:prSet loTypeId="urn:microsoft.com/office/officeart/2008/layout/VerticalCurvedList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D647A770-1623-4848-A9BC-B4076AE89176}">
      <dgm:prSet phldrT="[Texto]" custT="1"/>
      <dgm:spPr/>
      <dgm:t>
        <a:bodyPr/>
        <a:lstStyle/>
        <a:p>
          <a:pPr algn="just"/>
          <a:r>
            <a:rPr lang="es-EC" altLang="es-MX" sz="1800" dirty="0" smtClean="0"/>
            <a:t>Código ATC, nombre genérico, forma farmacéutica, concentración, presentación, nivel de prescripción, nivel de atención, vía de administración, precio referencial y de última compra, consumo promedio mensual y requerimiento anual (en unidades).</a:t>
          </a:r>
          <a:endParaRPr lang="es-ES" sz="1800" dirty="0"/>
        </a:p>
      </dgm:t>
    </dgm:pt>
    <dgm:pt modelId="{8B16767C-9E71-4FC7-846F-2A8755F38BFE}" type="parTrans" cxnId="{7645F59B-0208-4B69-887A-602A02DE06A6}">
      <dgm:prSet/>
      <dgm:spPr/>
      <dgm:t>
        <a:bodyPr/>
        <a:lstStyle/>
        <a:p>
          <a:pPr algn="just"/>
          <a:endParaRPr lang="es-ES"/>
        </a:p>
      </dgm:t>
    </dgm:pt>
    <dgm:pt modelId="{5E5A5B4F-375B-4B95-AD33-9630409F4BAE}" type="sibTrans" cxnId="{7645F59B-0208-4B69-887A-602A02DE06A6}">
      <dgm:prSet/>
      <dgm:spPr/>
      <dgm:t>
        <a:bodyPr/>
        <a:lstStyle/>
        <a:p>
          <a:pPr algn="just"/>
          <a:endParaRPr lang="es-ES"/>
        </a:p>
      </dgm:t>
    </dgm:pt>
    <dgm:pt modelId="{9E107047-E165-4DF7-90EF-709776BE1C70}" type="pres">
      <dgm:prSet presAssocID="{3F89E51C-44AA-4860-8E21-41DE6B401E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5575881B-54C3-4C4E-BF15-A331756BAB6E}" type="pres">
      <dgm:prSet presAssocID="{3F89E51C-44AA-4860-8E21-41DE6B401EFC}" presName="Name1" presStyleCnt="0"/>
      <dgm:spPr/>
    </dgm:pt>
    <dgm:pt modelId="{A96AD1AF-CEDE-44DA-A2F2-81CCAAED22A3}" type="pres">
      <dgm:prSet presAssocID="{3F89E51C-44AA-4860-8E21-41DE6B401EFC}" presName="cycle" presStyleCnt="0"/>
      <dgm:spPr/>
    </dgm:pt>
    <dgm:pt modelId="{4BC0B914-E77A-4BB5-A394-6F2BC82F730C}" type="pres">
      <dgm:prSet presAssocID="{3F89E51C-44AA-4860-8E21-41DE6B401EFC}" presName="srcNode" presStyleLbl="node1" presStyleIdx="0" presStyleCnt="1"/>
      <dgm:spPr/>
    </dgm:pt>
    <dgm:pt modelId="{620943E0-99A0-40B3-BDDC-BE4D667182F5}" type="pres">
      <dgm:prSet presAssocID="{3F89E51C-44AA-4860-8E21-41DE6B401EFC}" presName="conn" presStyleLbl="parChTrans1D2" presStyleIdx="0" presStyleCnt="1"/>
      <dgm:spPr/>
      <dgm:t>
        <a:bodyPr/>
        <a:lstStyle/>
        <a:p>
          <a:endParaRPr lang="es-EC"/>
        </a:p>
      </dgm:t>
    </dgm:pt>
    <dgm:pt modelId="{21D7CBA5-E5C5-4B32-BDC0-5BFC69DA087C}" type="pres">
      <dgm:prSet presAssocID="{3F89E51C-44AA-4860-8E21-41DE6B401EFC}" presName="extraNode" presStyleLbl="node1" presStyleIdx="0" presStyleCnt="1"/>
      <dgm:spPr/>
    </dgm:pt>
    <dgm:pt modelId="{B5C4050A-FD92-41FA-9B64-E6711A83A297}" type="pres">
      <dgm:prSet presAssocID="{3F89E51C-44AA-4860-8E21-41DE6B401EFC}" presName="dstNode" presStyleLbl="node1" presStyleIdx="0" presStyleCnt="1"/>
      <dgm:spPr/>
    </dgm:pt>
    <dgm:pt modelId="{FC519F67-3BE3-4A59-B7EA-F0BA687B3EA6}" type="pres">
      <dgm:prSet presAssocID="{D647A770-1623-4848-A9BC-B4076AE89176}" presName="text_1" presStyleLbl="node1" presStyleIdx="0" presStyleCnt="1" custScaleY="2038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009A5-AFCB-49D0-9E5D-7D4FD8C39FEE}" type="pres">
      <dgm:prSet presAssocID="{D647A770-1623-4848-A9BC-B4076AE89176}" presName="accent_1" presStyleCnt="0"/>
      <dgm:spPr/>
    </dgm:pt>
    <dgm:pt modelId="{D8185BEE-850E-4E8D-841D-FE315EB91B1D}" type="pres">
      <dgm:prSet presAssocID="{D647A770-1623-4848-A9BC-B4076AE89176}" presName="accentRepeatNode" presStyleLbl="solidFgAcc1" presStyleIdx="0" presStyleCnt="1"/>
      <dgm:spPr/>
    </dgm:pt>
  </dgm:ptLst>
  <dgm:cxnLst>
    <dgm:cxn modelId="{58F739C1-C065-4618-8F72-F63CC0D90AC3}" type="presOf" srcId="{5E5A5B4F-375B-4B95-AD33-9630409F4BAE}" destId="{620943E0-99A0-40B3-BDDC-BE4D667182F5}" srcOrd="0" destOrd="0" presId="urn:microsoft.com/office/officeart/2008/layout/VerticalCurvedList"/>
    <dgm:cxn modelId="{145B7A9E-2865-4785-AC87-E0C79A0DCFB8}" type="presOf" srcId="{3F89E51C-44AA-4860-8E21-41DE6B401EFC}" destId="{9E107047-E165-4DF7-90EF-709776BE1C70}" srcOrd="0" destOrd="0" presId="urn:microsoft.com/office/officeart/2008/layout/VerticalCurvedList"/>
    <dgm:cxn modelId="{78624083-51F5-4B4B-8DBA-3A390C5237E2}" type="presOf" srcId="{D647A770-1623-4848-A9BC-B4076AE89176}" destId="{FC519F67-3BE3-4A59-B7EA-F0BA687B3EA6}" srcOrd="0" destOrd="0" presId="urn:microsoft.com/office/officeart/2008/layout/VerticalCurvedList"/>
    <dgm:cxn modelId="{7645F59B-0208-4B69-887A-602A02DE06A6}" srcId="{3F89E51C-44AA-4860-8E21-41DE6B401EFC}" destId="{D647A770-1623-4848-A9BC-B4076AE89176}" srcOrd="0" destOrd="0" parTransId="{8B16767C-9E71-4FC7-846F-2A8755F38BFE}" sibTransId="{5E5A5B4F-375B-4B95-AD33-9630409F4BAE}"/>
    <dgm:cxn modelId="{B4E8B2B0-9F16-4211-8347-671A24343325}" type="presParOf" srcId="{9E107047-E165-4DF7-90EF-709776BE1C70}" destId="{5575881B-54C3-4C4E-BF15-A331756BAB6E}" srcOrd="0" destOrd="0" presId="urn:microsoft.com/office/officeart/2008/layout/VerticalCurvedList"/>
    <dgm:cxn modelId="{670C47EC-71B9-4D75-ADE6-C85BAD19329C}" type="presParOf" srcId="{5575881B-54C3-4C4E-BF15-A331756BAB6E}" destId="{A96AD1AF-CEDE-44DA-A2F2-81CCAAED22A3}" srcOrd="0" destOrd="0" presId="urn:microsoft.com/office/officeart/2008/layout/VerticalCurvedList"/>
    <dgm:cxn modelId="{E1D0E4C4-81E7-41A6-A559-15E88D0EA681}" type="presParOf" srcId="{A96AD1AF-CEDE-44DA-A2F2-81CCAAED22A3}" destId="{4BC0B914-E77A-4BB5-A394-6F2BC82F730C}" srcOrd="0" destOrd="0" presId="urn:microsoft.com/office/officeart/2008/layout/VerticalCurvedList"/>
    <dgm:cxn modelId="{563641F5-B11E-4E0C-88EA-4D33323D22AE}" type="presParOf" srcId="{A96AD1AF-CEDE-44DA-A2F2-81CCAAED22A3}" destId="{620943E0-99A0-40B3-BDDC-BE4D667182F5}" srcOrd="1" destOrd="0" presId="urn:microsoft.com/office/officeart/2008/layout/VerticalCurvedList"/>
    <dgm:cxn modelId="{C101E420-ED6A-4D75-A932-EAB955E95DDB}" type="presParOf" srcId="{A96AD1AF-CEDE-44DA-A2F2-81CCAAED22A3}" destId="{21D7CBA5-E5C5-4B32-BDC0-5BFC69DA087C}" srcOrd="2" destOrd="0" presId="urn:microsoft.com/office/officeart/2008/layout/VerticalCurvedList"/>
    <dgm:cxn modelId="{180702A2-56E4-49F3-9D85-0D3E034755B0}" type="presParOf" srcId="{A96AD1AF-CEDE-44DA-A2F2-81CCAAED22A3}" destId="{B5C4050A-FD92-41FA-9B64-E6711A83A297}" srcOrd="3" destOrd="0" presId="urn:microsoft.com/office/officeart/2008/layout/VerticalCurvedList"/>
    <dgm:cxn modelId="{7FC9AE8B-5A33-434E-843B-014FB7C9AB16}" type="presParOf" srcId="{5575881B-54C3-4C4E-BF15-A331756BAB6E}" destId="{FC519F67-3BE3-4A59-B7EA-F0BA687B3EA6}" srcOrd="1" destOrd="0" presId="urn:microsoft.com/office/officeart/2008/layout/VerticalCurvedList"/>
    <dgm:cxn modelId="{C9F55DC0-E00C-4B88-BADD-E271EDC3821C}" type="presParOf" srcId="{5575881B-54C3-4C4E-BF15-A331756BAB6E}" destId="{C9D009A5-AFCB-49D0-9E5D-7D4FD8C39FEE}" srcOrd="2" destOrd="0" presId="urn:microsoft.com/office/officeart/2008/layout/VerticalCurvedList"/>
    <dgm:cxn modelId="{90B82F65-BFA5-42D2-88A3-ADF1BE60F766}" type="presParOf" srcId="{C9D009A5-AFCB-49D0-9E5D-7D4FD8C39FEE}" destId="{D8185BEE-850E-4E8D-841D-FE315EB91B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9CAB37-5E85-4F56-8CC2-086523B81773}" type="doc">
      <dgm:prSet loTypeId="urn:microsoft.com/office/officeart/2008/layout/VerticalCurved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58C756B-0EBA-4763-B014-6B9436F1E61A}">
      <dgm:prSet custT="1"/>
      <dgm:spPr/>
      <dgm:t>
        <a:bodyPr/>
        <a:lstStyle/>
        <a:p>
          <a:pPr rtl="0"/>
          <a:r>
            <a:rPr lang="es-EC" sz="1800" dirty="0" smtClean="0"/>
            <a:t>Cuadro Nacional de Medicamentos Básicos</a:t>
          </a:r>
          <a:endParaRPr lang="es-ES" sz="1800" dirty="0"/>
        </a:p>
      </dgm:t>
    </dgm:pt>
    <dgm:pt modelId="{777DA1E1-2534-41E8-8857-15885F2D760C}" type="parTrans" cxnId="{2C9F69CA-1B26-4BD3-98E1-50DEC26FCF7F}">
      <dgm:prSet/>
      <dgm:spPr/>
      <dgm:t>
        <a:bodyPr/>
        <a:lstStyle/>
        <a:p>
          <a:endParaRPr lang="es-ES"/>
        </a:p>
      </dgm:t>
    </dgm:pt>
    <dgm:pt modelId="{A9C04B94-5C61-41CE-BA7D-C917E11A6881}" type="sibTrans" cxnId="{2C9F69CA-1B26-4BD3-98E1-50DEC26FCF7F}">
      <dgm:prSet/>
      <dgm:spPr/>
      <dgm:t>
        <a:bodyPr/>
        <a:lstStyle/>
        <a:p>
          <a:endParaRPr lang="es-ES"/>
        </a:p>
      </dgm:t>
    </dgm:pt>
    <dgm:pt modelId="{3DA37D77-DC5F-4F3E-8CAE-5C703053EFC0}">
      <dgm:prSet custT="1"/>
      <dgm:spPr/>
      <dgm:t>
        <a:bodyPr/>
        <a:lstStyle/>
        <a:p>
          <a:pPr rtl="0"/>
          <a:r>
            <a:rPr lang="es-EC" sz="1800" dirty="0" smtClean="0"/>
            <a:t>Perfil Epidemiológico </a:t>
          </a:r>
          <a:endParaRPr lang="es-ES" sz="1800" dirty="0"/>
        </a:p>
      </dgm:t>
    </dgm:pt>
    <dgm:pt modelId="{3E7C9F3C-1427-4EF4-81BE-7D64DE4491C3}" type="parTrans" cxnId="{638C4D1D-BBD4-46BA-999A-2CF607544409}">
      <dgm:prSet/>
      <dgm:spPr/>
      <dgm:t>
        <a:bodyPr/>
        <a:lstStyle/>
        <a:p>
          <a:endParaRPr lang="es-ES"/>
        </a:p>
      </dgm:t>
    </dgm:pt>
    <dgm:pt modelId="{FAE8E663-A77C-49B2-9D9F-74592EF6AB27}" type="sibTrans" cxnId="{638C4D1D-BBD4-46BA-999A-2CF607544409}">
      <dgm:prSet/>
      <dgm:spPr/>
      <dgm:t>
        <a:bodyPr/>
        <a:lstStyle/>
        <a:p>
          <a:endParaRPr lang="es-ES"/>
        </a:p>
      </dgm:t>
    </dgm:pt>
    <dgm:pt modelId="{9E2A2E03-16E2-430F-B67B-C47563F26107}">
      <dgm:prSet custT="1"/>
      <dgm:spPr/>
      <dgm:t>
        <a:bodyPr/>
        <a:lstStyle/>
        <a:p>
          <a:pPr rtl="0"/>
          <a:r>
            <a:rPr lang="es-EC" sz="1800" dirty="0" smtClean="0"/>
            <a:t>Población de Coberturas</a:t>
          </a:r>
          <a:endParaRPr lang="es-ES" sz="1800" dirty="0"/>
        </a:p>
      </dgm:t>
    </dgm:pt>
    <dgm:pt modelId="{AA337DC3-0617-47C0-BF98-219A2C65D014}" type="parTrans" cxnId="{A51CA401-5F0D-4D68-AA5E-DEFB002F2D7B}">
      <dgm:prSet/>
      <dgm:spPr/>
      <dgm:t>
        <a:bodyPr/>
        <a:lstStyle/>
        <a:p>
          <a:endParaRPr lang="es-ES"/>
        </a:p>
      </dgm:t>
    </dgm:pt>
    <dgm:pt modelId="{5232D9B8-2C66-48AF-84B3-38708BDDE130}" type="sibTrans" cxnId="{A51CA401-5F0D-4D68-AA5E-DEFB002F2D7B}">
      <dgm:prSet/>
      <dgm:spPr/>
      <dgm:t>
        <a:bodyPr/>
        <a:lstStyle/>
        <a:p>
          <a:endParaRPr lang="es-ES"/>
        </a:p>
      </dgm:t>
    </dgm:pt>
    <dgm:pt modelId="{2CADD0BB-E2AF-4497-9116-95006FA20335}">
      <dgm:prSet custT="1"/>
      <dgm:spPr/>
      <dgm:t>
        <a:bodyPr/>
        <a:lstStyle/>
        <a:p>
          <a:pPr rtl="0"/>
          <a:r>
            <a:rPr lang="es-EC" sz="1800" dirty="0" smtClean="0"/>
            <a:t>Ingresos / Egresos / Saldos proyectados  </a:t>
          </a:r>
          <a:endParaRPr lang="es-ES" sz="1800" dirty="0"/>
        </a:p>
      </dgm:t>
    </dgm:pt>
    <dgm:pt modelId="{551172BC-B716-4A39-87D3-3DEBD7B4D89F}" type="parTrans" cxnId="{84DEE647-52F0-486B-B2C8-314EA6182C02}">
      <dgm:prSet/>
      <dgm:spPr/>
      <dgm:t>
        <a:bodyPr/>
        <a:lstStyle/>
        <a:p>
          <a:endParaRPr lang="es-ES"/>
        </a:p>
      </dgm:t>
    </dgm:pt>
    <dgm:pt modelId="{36D48882-9E27-47C1-A4D3-3E656FD483A4}" type="sibTrans" cxnId="{84DEE647-52F0-486B-B2C8-314EA6182C02}">
      <dgm:prSet/>
      <dgm:spPr/>
      <dgm:t>
        <a:bodyPr/>
        <a:lstStyle/>
        <a:p>
          <a:endParaRPr lang="es-ES"/>
        </a:p>
      </dgm:t>
    </dgm:pt>
    <dgm:pt modelId="{943B82DD-0640-44D3-84D7-E31B120E45C7}">
      <dgm:prSet custT="1"/>
      <dgm:spPr/>
      <dgm:t>
        <a:bodyPr/>
        <a:lstStyle/>
        <a:p>
          <a:pPr rtl="0"/>
          <a:r>
            <a:rPr lang="es-EC" sz="1800" dirty="0" smtClean="0"/>
            <a:t>Actividades de prevención y recuperación </a:t>
          </a:r>
          <a:endParaRPr lang="es-ES" sz="1800" dirty="0"/>
        </a:p>
      </dgm:t>
    </dgm:pt>
    <dgm:pt modelId="{57A30B4B-4C17-410E-B95F-7AC0BD1741D1}" type="parTrans" cxnId="{003A1F47-606E-43B5-B65E-9EC7F60285A2}">
      <dgm:prSet/>
      <dgm:spPr/>
      <dgm:t>
        <a:bodyPr/>
        <a:lstStyle/>
        <a:p>
          <a:endParaRPr lang="es-ES"/>
        </a:p>
      </dgm:t>
    </dgm:pt>
    <dgm:pt modelId="{E1F35201-8FF9-4CA7-83B3-46C69A3AC9AD}" type="sibTrans" cxnId="{003A1F47-606E-43B5-B65E-9EC7F60285A2}">
      <dgm:prSet/>
      <dgm:spPr/>
      <dgm:t>
        <a:bodyPr/>
        <a:lstStyle/>
        <a:p>
          <a:endParaRPr lang="es-ES"/>
        </a:p>
      </dgm:t>
    </dgm:pt>
    <dgm:pt modelId="{845FB47B-3AD7-4CAB-8E0A-EE308D0108B9}">
      <dgm:prSet custT="1"/>
      <dgm:spPr/>
      <dgm:t>
        <a:bodyPr/>
        <a:lstStyle/>
        <a:p>
          <a:pPr rtl="0"/>
          <a:r>
            <a:rPr lang="es-EC" sz="1800" dirty="0" smtClean="0"/>
            <a:t>Morbilidad por ciclos de vida</a:t>
          </a:r>
          <a:endParaRPr lang="es-ES" sz="1800" dirty="0"/>
        </a:p>
      </dgm:t>
    </dgm:pt>
    <dgm:pt modelId="{654CC08A-E5E7-4BDD-9D94-3ED601BF2D7D}" type="parTrans" cxnId="{9D87A026-DFFE-4892-9016-F81B3AE784D3}">
      <dgm:prSet/>
      <dgm:spPr/>
      <dgm:t>
        <a:bodyPr/>
        <a:lstStyle/>
        <a:p>
          <a:endParaRPr lang="es-ES"/>
        </a:p>
      </dgm:t>
    </dgm:pt>
    <dgm:pt modelId="{73A0CEEE-26A5-4A63-9DEC-93C40A6C65EC}" type="sibTrans" cxnId="{9D87A026-DFFE-4892-9016-F81B3AE784D3}">
      <dgm:prSet/>
      <dgm:spPr/>
      <dgm:t>
        <a:bodyPr/>
        <a:lstStyle/>
        <a:p>
          <a:endParaRPr lang="es-ES"/>
        </a:p>
      </dgm:t>
    </dgm:pt>
    <dgm:pt modelId="{22E131D5-A9FA-4916-899F-24B768545988}">
      <dgm:prSet custT="1"/>
      <dgm:spPr/>
      <dgm:t>
        <a:bodyPr/>
        <a:lstStyle/>
        <a:p>
          <a:pPr rtl="0"/>
          <a:r>
            <a:rPr lang="es-EC" sz="1800" dirty="0" smtClean="0"/>
            <a:t>Nivel de complejidad / Nivel de atención </a:t>
          </a:r>
          <a:endParaRPr lang="es-ES" sz="1800" dirty="0"/>
        </a:p>
      </dgm:t>
    </dgm:pt>
    <dgm:pt modelId="{27E8DBE2-B3EE-46ED-BE23-3ACF4BAE5E21}" type="parTrans" cxnId="{565F7D23-5756-44DF-8775-B66F758D781C}">
      <dgm:prSet/>
      <dgm:spPr/>
      <dgm:t>
        <a:bodyPr/>
        <a:lstStyle/>
        <a:p>
          <a:endParaRPr lang="es-ES"/>
        </a:p>
      </dgm:t>
    </dgm:pt>
    <dgm:pt modelId="{2B1F8978-DF3D-4FAE-8AD8-CB9666373935}" type="sibTrans" cxnId="{565F7D23-5756-44DF-8775-B66F758D781C}">
      <dgm:prSet/>
      <dgm:spPr/>
      <dgm:t>
        <a:bodyPr/>
        <a:lstStyle/>
        <a:p>
          <a:endParaRPr lang="es-ES"/>
        </a:p>
      </dgm:t>
    </dgm:pt>
    <dgm:pt modelId="{FE2F8940-B32C-48D5-B1C4-92D92C71A2A6}">
      <dgm:prSet/>
      <dgm:spPr/>
      <dgm:t>
        <a:bodyPr/>
        <a:lstStyle/>
        <a:p>
          <a:endParaRPr lang="es-EC"/>
        </a:p>
      </dgm:t>
    </dgm:pt>
    <dgm:pt modelId="{5A49484C-F097-40EF-9A03-A99258661107}" type="parTrans" cxnId="{B546C932-F972-41DD-9A16-1651F54717F2}">
      <dgm:prSet/>
      <dgm:spPr/>
      <dgm:t>
        <a:bodyPr/>
        <a:lstStyle/>
        <a:p>
          <a:endParaRPr lang="es-ES"/>
        </a:p>
      </dgm:t>
    </dgm:pt>
    <dgm:pt modelId="{B98C3504-FB7D-4379-AC74-53565B898E80}" type="sibTrans" cxnId="{B546C932-F972-41DD-9A16-1651F54717F2}">
      <dgm:prSet/>
      <dgm:spPr/>
      <dgm:t>
        <a:bodyPr/>
        <a:lstStyle/>
        <a:p>
          <a:endParaRPr lang="es-ES"/>
        </a:p>
      </dgm:t>
    </dgm:pt>
    <dgm:pt modelId="{45FC1735-2488-4B64-BCA3-49FE1EF09B25}" type="pres">
      <dgm:prSet presAssocID="{269CAB37-5E85-4F56-8CC2-086523B817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7FBDB472-4A6D-42DE-BA7A-0A759341FC59}" type="pres">
      <dgm:prSet presAssocID="{269CAB37-5E85-4F56-8CC2-086523B81773}" presName="Name1" presStyleCnt="0"/>
      <dgm:spPr/>
    </dgm:pt>
    <dgm:pt modelId="{2E93CEC6-2BFA-48BA-8399-514A8D0E9020}" type="pres">
      <dgm:prSet presAssocID="{269CAB37-5E85-4F56-8CC2-086523B81773}" presName="cycle" presStyleCnt="0"/>
      <dgm:spPr/>
    </dgm:pt>
    <dgm:pt modelId="{75717BE2-914B-44F2-975F-AD5BADC68FB9}" type="pres">
      <dgm:prSet presAssocID="{269CAB37-5E85-4F56-8CC2-086523B81773}" presName="srcNode" presStyleLbl="node1" presStyleIdx="0" presStyleCnt="7"/>
      <dgm:spPr/>
    </dgm:pt>
    <dgm:pt modelId="{A81770A3-BB28-438C-97A1-C4358671FA11}" type="pres">
      <dgm:prSet presAssocID="{269CAB37-5E85-4F56-8CC2-086523B81773}" presName="conn" presStyleLbl="parChTrans1D2" presStyleIdx="0" presStyleCnt="1"/>
      <dgm:spPr/>
      <dgm:t>
        <a:bodyPr/>
        <a:lstStyle/>
        <a:p>
          <a:endParaRPr lang="es-EC"/>
        </a:p>
      </dgm:t>
    </dgm:pt>
    <dgm:pt modelId="{4FDC133F-79C5-460B-A224-6DE38033D2F1}" type="pres">
      <dgm:prSet presAssocID="{269CAB37-5E85-4F56-8CC2-086523B81773}" presName="extraNode" presStyleLbl="node1" presStyleIdx="0" presStyleCnt="7"/>
      <dgm:spPr/>
    </dgm:pt>
    <dgm:pt modelId="{168182AF-F8B7-4055-974D-E79293D4EAA3}" type="pres">
      <dgm:prSet presAssocID="{269CAB37-5E85-4F56-8CC2-086523B81773}" presName="dstNode" presStyleLbl="node1" presStyleIdx="0" presStyleCnt="7"/>
      <dgm:spPr/>
    </dgm:pt>
    <dgm:pt modelId="{35BA5AB3-1C7F-4556-97B8-3575EF9E414B}" type="pres">
      <dgm:prSet presAssocID="{958C756B-0EBA-4763-B014-6B9436F1E61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0BE659-F3F9-411D-BB5F-B65A77F203CD}" type="pres">
      <dgm:prSet presAssocID="{958C756B-0EBA-4763-B014-6B9436F1E61A}" presName="accent_1" presStyleCnt="0"/>
      <dgm:spPr/>
    </dgm:pt>
    <dgm:pt modelId="{1F281103-454D-4E94-A2B6-4F055BD8891E}" type="pres">
      <dgm:prSet presAssocID="{958C756B-0EBA-4763-B014-6B9436F1E61A}" presName="accentRepeatNode" presStyleLbl="solidFgAcc1" presStyleIdx="0" presStyleCnt="7"/>
      <dgm:spPr/>
    </dgm:pt>
    <dgm:pt modelId="{FF986965-910C-4E9B-B995-565FB9EDD8F5}" type="pres">
      <dgm:prSet presAssocID="{3DA37D77-DC5F-4F3E-8CAE-5C703053EFC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82E2F2C-EF4F-4988-BADC-23666E3429A4}" type="pres">
      <dgm:prSet presAssocID="{3DA37D77-DC5F-4F3E-8CAE-5C703053EFC0}" presName="accent_2" presStyleCnt="0"/>
      <dgm:spPr/>
    </dgm:pt>
    <dgm:pt modelId="{A33ED500-AABE-4F67-8177-1FEE7DD19C22}" type="pres">
      <dgm:prSet presAssocID="{3DA37D77-DC5F-4F3E-8CAE-5C703053EFC0}" presName="accentRepeatNode" presStyleLbl="solidFgAcc1" presStyleIdx="1" presStyleCnt="7"/>
      <dgm:spPr/>
    </dgm:pt>
    <dgm:pt modelId="{CE4A8519-0EDA-41D1-A3DC-FFFC33AA361C}" type="pres">
      <dgm:prSet presAssocID="{9E2A2E03-16E2-430F-B67B-C47563F2610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8E7BB4-EFD4-42C9-9B90-B1729A8894CF}" type="pres">
      <dgm:prSet presAssocID="{9E2A2E03-16E2-430F-B67B-C47563F26107}" presName="accent_3" presStyleCnt="0"/>
      <dgm:spPr/>
    </dgm:pt>
    <dgm:pt modelId="{48C30D7A-5B49-431D-89A9-235097FD2C2A}" type="pres">
      <dgm:prSet presAssocID="{9E2A2E03-16E2-430F-B67B-C47563F26107}" presName="accentRepeatNode" presStyleLbl="solidFgAcc1" presStyleIdx="2" presStyleCnt="7"/>
      <dgm:spPr/>
    </dgm:pt>
    <dgm:pt modelId="{D675530B-0B16-439E-A43E-C2E9414F5D7A}" type="pres">
      <dgm:prSet presAssocID="{2CADD0BB-E2AF-4497-9116-95006FA2033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EF303F-8548-4FAD-B98A-96F38274DCAD}" type="pres">
      <dgm:prSet presAssocID="{2CADD0BB-E2AF-4497-9116-95006FA20335}" presName="accent_4" presStyleCnt="0"/>
      <dgm:spPr/>
    </dgm:pt>
    <dgm:pt modelId="{60B9AF13-F466-48F4-AD85-2E6DA6598BA6}" type="pres">
      <dgm:prSet presAssocID="{2CADD0BB-E2AF-4497-9116-95006FA20335}" presName="accentRepeatNode" presStyleLbl="solidFgAcc1" presStyleIdx="3" presStyleCnt="7"/>
      <dgm:spPr/>
    </dgm:pt>
    <dgm:pt modelId="{CAF7E4FE-FC2A-4405-8422-0F40ADCD203D}" type="pres">
      <dgm:prSet presAssocID="{943B82DD-0640-44D3-84D7-E31B120E45C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1FBC5CE-57E2-492C-B03A-AB141CC26DC9}" type="pres">
      <dgm:prSet presAssocID="{943B82DD-0640-44D3-84D7-E31B120E45C7}" presName="accent_5" presStyleCnt="0"/>
      <dgm:spPr/>
    </dgm:pt>
    <dgm:pt modelId="{F4686C84-442F-4826-9E93-5D7ED5123D37}" type="pres">
      <dgm:prSet presAssocID="{943B82DD-0640-44D3-84D7-E31B120E45C7}" presName="accentRepeatNode" presStyleLbl="solidFgAcc1" presStyleIdx="4" presStyleCnt="7"/>
      <dgm:spPr/>
    </dgm:pt>
    <dgm:pt modelId="{B1DA32EB-B55F-402F-B4B9-206224D471ED}" type="pres">
      <dgm:prSet presAssocID="{845FB47B-3AD7-4CAB-8E0A-EE308D0108B9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F5E6AE-ACBD-4A55-A907-076C4D6DE7D3}" type="pres">
      <dgm:prSet presAssocID="{845FB47B-3AD7-4CAB-8E0A-EE308D0108B9}" presName="accent_6" presStyleCnt="0"/>
      <dgm:spPr/>
    </dgm:pt>
    <dgm:pt modelId="{99FDDF2F-AE7D-49AA-AE43-484C634B3E68}" type="pres">
      <dgm:prSet presAssocID="{845FB47B-3AD7-4CAB-8E0A-EE308D0108B9}" presName="accentRepeatNode" presStyleLbl="solidFgAcc1" presStyleIdx="5" presStyleCnt="7"/>
      <dgm:spPr/>
    </dgm:pt>
    <dgm:pt modelId="{3FF90274-9111-43A4-87AA-0E27B3A48E53}" type="pres">
      <dgm:prSet presAssocID="{22E131D5-A9FA-4916-899F-24B76854598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04BC23-CD54-43D6-A3F7-CEE9F9FA9BBA}" type="pres">
      <dgm:prSet presAssocID="{22E131D5-A9FA-4916-899F-24B768545988}" presName="accent_7" presStyleCnt="0"/>
      <dgm:spPr/>
    </dgm:pt>
    <dgm:pt modelId="{9407C244-9D33-42C6-A4DD-397E44186D95}" type="pres">
      <dgm:prSet presAssocID="{22E131D5-A9FA-4916-899F-24B768545988}" presName="accentRepeatNode" presStyleLbl="solidFgAcc1" presStyleIdx="6" presStyleCnt="7"/>
      <dgm:spPr/>
    </dgm:pt>
  </dgm:ptLst>
  <dgm:cxnLst>
    <dgm:cxn modelId="{155B31F5-0CDA-4C60-A1CF-35AA6EA1ECE3}" type="presOf" srcId="{958C756B-0EBA-4763-B014-6B9436F1E61A}" destId="{35BA5AB3-1C7F-4556-97B8-3575EF9E414B}" srcOrd="0" destOrd="0" presId="urn:microsoft.com/office/officeart/2008/layout/VerticalCurvedList"/>
    <dgm:cxn modelId="{30E0FDF2-7155-4E82-912E-0BD0EA846C7C}" type="presOf" srcId="{22E131D5-A9FA-4916-899F-24B768545988}" destId="{3FF90274-9111-43A4-87AA-0E27B3A48E53}" srcOrd="0" destOrd="0" presId="urn:microsoft.com/office/officeart/2008/layout/VerticalCurvedList"/>
    <dgm:cxn modelId="{9D87A026-DFFE-4892-9016-F81B3AE784D3}" srcId="{269CAB37-5E85-4F56-8CC2-086523B81773}" destId="{845FB47B-3AD7-4CAB-8E0A-EE308D0108B9}" srcOrd="5" destOrd="0" parTransId="{654CC08A-E5E7-4BDD-9D94-3ED601BF2D7D}" sibTransId="{73A0CEEE-26A5-4A63-9DEC-93C40A6C65EC}"/>
    <dgm:cxn modelId="{638C4D1D-BBD4-46BA-999A-2CF607544409}" srcId="{269CAB37-5E85-4F56-8CC2-086523B81773}" destId="{3DA37D77-DC5F-4F3E-8CAE-5C703053EFC0}" srcOrd="1" destOrd="0" parTransId="{3E7C9F3C-1427-4EF4-81BE-7D64DE4491C3}" sibTransId="{FAE8E663-A77C-49B2-9D9F-74592EF6AB27}"/>
    <dgm:cxn modelId="{A51CA401-5F0D-4D68-AA5E-DEFB002F2D7B}" srcId="{269CAB37-5E85-4F56-8CC2-086523B81773}" destId="{9E2A2E03-16E2-430F-B67B-C47563F26107}" srcOrd="2" destOrd="0" parTransId="{AA337DC3-0617-47C0-BF98-219A2C65D014}" sibTransId="{5232D9B8-2C66-48AF-84B3-38708BDDE130}"/>
    <dgm:cxn modelId="{1A583685-A7EC-4C76-827C-D9D8AB2C7F39}" type="presOf" srcId="{3DA37D77-DC5F-4F3E-8CAE-5C703053EFC0}" destId="{FF986965-910C-4E9B-B995-565FB9EDD8F5}" srcOrd="0" destOrd="0" presId="urn:microsoft.com/office/officeart/2008/layout/VerticalCurvedList"/>
    <dgm:cxn modelId="{84DEE647-52F0-486B-B2C8-314EA6182C02}" srcId="{269CAB37-5E85-4F56-8CC2-086523B81773}" destId="{2CADD0BB-E2AF-4497-9116-95006FA20335}" srcOrd="3" destOrd="0" parTransId="{551172BC-B716-4A39-87D3-3DEBD7B4D89F}" sibTransId="{36D48882-9E27-47C1-A4D3-3E656FD483A4}"/>
    <dgm:cxn modelId="{5F137386-31F2-443C-A286-18D837B7E4BB}" type="presOf" srcId="{A9C04B94-5C61-41CE-BA7D-C917E11A6881}" destId="{A81770A3-BB28-438C-97A1-C4358671FA11}" srcOrd="0" destOrd="0" presId="urn:microsoft.com/office/officeart/2008/layout/VerticalCurvedList"/>
    <dgm:cxn modelId="{565F7D23-5756-44DF-8775-B66F758D781C}" srcId="{269CAB37-5E85-4F56-8CC2-086523B81773}" destId="{22E131D5-A9FA-4916-899F-24B768545988}" srcOrd="6" destOrd="0" parTransId="{27E8DBE2-B3EE-46ED-BE23-3ACF4BAE5E21}" sibTransId="{2B1F8978-DF3D-4FAE-8AD8-CB9666373935}"/>
    <dgm:cxn modelId="{003A1F47-606E-43B5-B65E-9EC7F60285A2}" srcId="{269CAB37-5E85-4F56-8CC2-086523B81773}" destId="{943B82DD-0640-44D3-84D7-E31B120E45C7}" srcOrd="4" destOrd="0" parTransId="{57A30B4B-4C17-410E-B95F-7AC0BD1741D1}" sibTransId="{E1F35201-8FF9-4CA7-83B3-46C69A3AC9AD}"/>
    <dgm:cxn modelId="{12257FEB-3A55-4575-893A-D21D8DE3D7EE}" type="presOf" srcId="{269CAB37-5E85-4F56-8CC2-086523B81773}" destId="{45FC1735-2488-4B64-BCA3-49FE1EF09B25}" srcOrd="0" destOrd="0" presId="urn:microsoft.com/office/officeart/2008/layout/VerticalCurvedList"/>
    <dgm:cxn modelId="{90FD92D6-544F-4800-9198-9F4BC83C39F3}" type="presOf" srcId="{943B82DD-0640-44D3-84D7-E31B120E45C7}" destId="{CAF7E4FE-FC2A-4405-8422-0F40ADCD203D}" srcOrd="0" destOrd="0" presId="urn:microsoft.com/office/officeart/2008/layout/VerticalCurvedList"/>
    <dgm:cxn modelId="{052DC9C2-8C02-4918-9D04-E087CB679A3D}" type="presOf" srcId="{2CADD0BB-E2AF-4497-9116-95006FA20335}" destId="{D675530B-0B16-439E-A43E-C2E9414F5D7A}" srcOrd="0" destOrd="0" presId="urn:microsoft.com/office/officeart/2008/layout/VerticalCurvedList"/>
    <dgm:cxn modelId="{2C9F69CA-1B26-4BD3-98E1-50DEC26FCF7F}" srcId="{269CAB37-5E85-4F56-8CC2-086523B81773}" destId="{958C756B-0EBA-4763-B014-6B9436F1E61A}" srcOrd="0" destOrd="0" parTransId="{777DA1E1-2534-41E8-8857-15885F2D760C}" sibTransId="{A9C04B94-5C61-41CE-BA7D-C917E11A6881}"/>
    <dgm:cxn modelId="{2EFBC7EE-ACB0-4D6B-B9B1-944DF068E147}" type="presOf" srcId="{9E2A2E03-16E2-430F-B67B-C47563F26107}" destId="{CE4A8519-0EDA-41D1-A3DC-FFFC33AA361C}" srcOrd="0" destOrd="0" presId="urn:microsoft.com/office/officeart/2008/layout/VerticalCurvedList"/>
    <dgm:cxn modelId="{8263F60E-FA22-404F-B170-409C0C2181FE}" type="presOf" srcId="{845FB47B-3AD7-4CAB-8E0A-EE308D0108B9}" destId="{B1DA32EB-B55F-402F-B4B9-206224D471ED}" srcOrd="0" destOrd="0" presId="urn:microsoft.com/office/officeart/2008/layout/VerticalCurvedList"/>
    <dgm:cxn modelId="{B546C932-F972-41DD-9A16-1651F54717F2}" srcId="{269CAB37-5E85-4F56-8CC2-086523B81773}" destId="{FE2F8940-B32C-48D5-B1C4-92D92C71A2A6}" srcOrd="7" destOrd="0" parTransId="{5A49484C-F097-40EF-9A03-A99258661107}" sibTransId="{B98C3504-FB7D-4379-AC74-53565B898E80}"/>
    <dgm:cxn modelId="{338D7B4F-BE9F-4194-BE48-DE7688215DC7}" type="presParOf" srcId="{45FC1735-2488-4B64-BCA3-49FE1EF09B25}" destId="{7FBDB472-4A6D-42DE-BA7A-0A759341FC59}" srcOrd="0" destOrd="0" presId="urn:microsoft.com/office/officeart/2008/layout/VerticalCurvedList"/>
    <dgm:cxn modelId="{1D0B7CC1-D37F-4C75-B724-C50E2CCFA1C3}" type="presParOf" srcId="{7FBDB472-4A6D-42DE-BA7A-0A759341FC59}" destId="{2E93CEC6-2BFA-48BA-8399-514A8D0E9020}" srcOrd="0" destOrd="0" presId="urn:microsoft.com/office/officeart/2008/layout/VerticalCurvedList"/>
    <dgm:cxn modelId="{A9068413-6A7C-4958-B0E9-826FA70BD671}" type="presParOf" srcId="{2E93CEC6-2BFA-48BA-8399-514A8D0E9020}" destId="{75717BE2-914B-44F2-975F-AD5BADC68FB9}" srcOrd="0" destOrd="0" presId="urn:microsoft.com/office/officeart/2008/layout/VerticalCurvedList"/>
    <dgm:cxn modelId="{A2BD1C3C-5169-4060-8847-5AD81DB0F633}" type="presParOf" srcId="{2E93CEC6-2BFA-48BA-8399-514A8D0E9020}" destId="{A81770A3-BB28-438C-97A1-C4358671FA11}" srcOrd="1" destOrd="0" presId="urn:microsoft.com/office/officeart/2008/layout/VerticalCurvedList"/>
    <dgm:cxn modelId="{8380C38E-1FE6-4CFC-B0DA-178DB40BCE96}" type="presParOf" srcId="{2E93CEC6-2BFA-48BA-8399-514A8D0E9020}" destId="{4FDC133F-79C5-460B-A224-6DE38033D2F1}" srcOrd="2" destOrd="0" presId="urn:microsoft.com/office/officeart/2008/layout/VerticalCurvedList"/>
    <dgm:cxn modelId="{33973294-CDDB-4836-930E-B68FD936DC3E}" type="presParOf" srcId="{2E93CEC6-2BFA-48BA-8399-514A8D0E9020}" destId="{168182AF-F8B7-4055-974D-E79293D4EAA3}" srcOrd="3" destOrd="0" presId="urn:microsoft.com/office/officeart/2008/layout/VerticalCurvedList"/>
    <dgm:cxn modelId="{5C7006C7-AD78-47C9-AF7C-DA9FD43CACDB}" type="presParOf" srcId="{7FBDB472-4A6D-42DE-BA7A-0A759341FC59}" destId="{35BA5AB3-1C7F-4556-97B8-3575EF9E414B}" srcOrd="1" destOrd="0" presId="urn:microsoft.com/office/officeart/2008/layout/VerticalCurvedList"/>
    <dgm:cxn modelId="{A8558BD8-1C8E-4ABA-997F-F29EBC499E5B}" type="presParOf" srcId="{7FBDB472-4A6D-42DE-BA7A-0A759341FC59}" destId="{9D0BE659-F3F9-411D-BB5F-B65A77F203CD}" srcOrd="2" destOrd="0" presId="urn:microsoft.com/office/officeart/2008/layout/VerticalCurvedList"/>
    <dgm:cxn modelId="{68F952CE-35B6-4C64-9EFA-948E595383EA}" type="presParOf" srcId="{9D0BE659-F3F9-411D-BB5F-B65A77F203CD}" destId="{1F281103-454D-4E94-A2B6-4F055BD8891E}" srcOrd="0" destOrd="0" presId="urn:microsoft.com/office/officeart/2008/layout/VerticalCurvedList"/>
    <dgm:cxn modelId="{BB0544F6-20F1-4822-A55C-63B34C99DC29}" type="presParOf" srcId="{7FBDB472-4A6D-42DE-BA7A-0A759341FC59}" destId="{FF986965-910C-4E9B-B995-565FB9EDD8F5}" srcOrd="3" destOrd="0" presId="urn:microsoft.com/office/officeart/2008/layout/VerticalCurvedList"/>
    <dgm:cxn modelId="{D87622A6-7255-44A3-BD0C-44E244338B29}" type="presParOf" srcId="{7FBDB472-4A6D-42DE-BA7A-0A759341FC59}" destId="{C82E2F2C-EF4F-4988-BADC-23666E3429A4}" srcOrd="4" destOrd="0" presId="urn:microsoft.com/office/officeart/2008/layout/VerticalCurvedList"/>
    <dgm:cxn modelId="{2CEDC702-7C9D-4B07-AA94-1EA1BC443269}" type="presParOf" srcId="{C82E2F2C-EF4F-4988-BADC-23666E3429A4}" destId="{A33ED500-AABE-4F67-8177-1FEE7DD19C22}" srcOrd="0" destOrd="0" presId="urn:microsoft.com/office/officeart/2008/layout/VerticalCurvedList"/>
    <dgm:cxn modelId="{F7F1B097-C508-4E35-AD7B-9EB5AB882887}" type="presParOf" srcId="{7FBDB472-4A6D-42DE-BA7A-0A759341FC59}" destId="{CE4A8519-0EDA-41D1-A3DC-FFFC33AA361C}" srcOrd="5" destOrd="0" presId="urn:microsoft.com/office/officeart/2008/layout/VerticalCurvedList"/>
    <dgm:cxn modelId="{576AAB2E-0304-4742-B5AE-A30E3EC9F0D6}" type="presParOf" srcId="{7FBDB472-4A6D-42DE-BA7A-0A759341FC59}" destId="{8F8E7BB4-EFD4-42C9-9B90-B1729A8894CF}" srcOrd="6" destOrd="0" presId="urn:microsoft.com/office/officeart/2008/layout/VerticalCurvedList"/>
    <dgm:cxn modelId="{BADA58B6-BDEA-4BC6-8579-CC8BB8BBC0C5}" type="presParOf" srcId="{8F8E7BB4-EFD4-42C9-9B90-B1729A8894CF}" destId="{48C30D7A-5B49-431D-89A9-235097FD2C2A}" srcOrd="0" destOrd="0" presId="urn:microsoft.com/office/officeart/2008/layout/VerticalCurvedList"/>
    <dgm:cxn modelId="{71E8BEEF-3D4E-4E71-994F-0059719617C2}" type="presParOf" srcId="{7FBDB472-4A6D-42DE-BA7A-0A759341FC59}" destId="{D675530B-0B16-439E-A43E-C2E9414F5D7A}" srcOrd="7" destOrd="0" presId="urn:microsoft.com/office/officeart/2008/layout/VerticalCurvedList"/>
    <dgm:cxn modelId="{B56C8E0E-11CA-40F3-9620-7909741191E1}" type="presParOf" srcId="{7FBDB472-4A6D-42DE-BA7A-0A759341FC59}" destId="{0DEF303F-8548-4FAD-B98A-96F38274DCAD}" srcOrd="8" destOrd="0" presId="urn:microsoft.com/office/officeart/2008/layout/VerticalCurvedList"/>
    <dgm:cxn modelId="{07C2BDB5-F36C-4C7A-9081-D78E9A82BDCB}" type="presParOf" srcId="{0DEF303F-8548-4FAD-B98A-96F38274DCAD}" destId="{60B9AF13-F466-48F4-AD85-2E6DA6598BA6}" srcOrd="0" destOrd="0" presId="urn:microsoft.com/office/officeart/2008/layout/VerticalCurvedList"/>
    <dgm:cxn modelId="{D110C348-3581-4DFB-B262-EB68BB9B8B68}" type="presParOf" srcId="{7FBDB472-4A6D-42DE-BA7A-0A759341FC59}" destId="{CAF7E4FE-FC2A-4405-8422-0F40ADCD203D}" srcOrd="9" destOrd="0" presId="urn:microsoft.com/office/officeart/2008/layout/VerticalCurvedList"/>
    <dgm:cxn modelId="{73FD870A-8D02-4EB5-A3C8-89D77CA48BA3}" type="presParOf" srcId="{7FBDB472-4A6D-42DE-BA7A-0A759341FC59}" destId="{01FBC5CE-57E2-492C-B03A-AB141CC26DC9}" srcOrd="10" destOrd="0" presId="urn:microsoft.com/office/officeart/2008/layout/VerticalCurvedList"/>
    <dgm:cxn modelId="{8EF5BCF6-FD12-4FAB-88BA-3B32C1CA0C33}" type="presParOf" srcId="{01FBC5CE-57E2-492C-B03A-AB141CC26DC9}" destId="{F4686C84-442F-4826-9E93-5D7ED5123D37}" srcOrd="0" destOrd="0" presId="urn:microsoft.com/office/officeart/2008/layout/VerticalCurvedList"/>
    <dgm:cxn modelId="{CE463C15-0507-4366-8CEE-885CB16BBAAA}" type="presParOf" srcId="{7FBDB472-4A6D-42DE-BA7A-0A759341FC59}" destId="{B1DA32EB-B55F-402F-B4B9-206224D471ED}" srcOrd="11" destOrd="0" presId="urn:microsoft.com/office/officeart/2008/layout/VerticalCurvedList"/>
    <dgm:cxn modelId="{627CA2AA-B903-49DD-A684-E737B382D6F2}" type="presParOf" srcId="{7FBDB472-4A6D-42DE-BA7A-0A759341FC59}" destId="{57F5E6AE-ACBD-4A55-A907-076C4D6DE7D3}" srcOrd="12" destOrd="0" presId="urn:microsoft.com/office/officeart/2008/layout/VerticalCurvedList"/>
    <dgm:cxn modelId="{830ABB2F-B9AA-4C85-8915-C05BEB7B33E2}" type="presParOf" srcId="{57F5E6AE-ACBD-4A55-A907-076C4D6DE7D3}" destId="{99FDDF2F-AE7D-49AA-AE43-484C634B3E68}" srcOrd="0" destOrd="0" presId="urn:microsoft.com/office/officeart/2008/layout/VerticalCurvedList"/>
    <dgm:cxn modelId="{BD3631CD-2B08-4D81-98C9-E32E3DF096E9}" type="presParOf" srcId="{7FBDB472-4A6D-42DE-BA7A-0A759341FC59}" destId="{3FF90274-9111-43A4-87AA-0E27B3A48E53}" srcOrd="13" destOrd="0" presId="urn:microsoft.com/office/officeart/2008/layout/VerticalCurvedList"/>
    <dgm:cxn modelId="{F22640DA-7E9B-46DC-A444-E07C7E71AB67}" type="presParOf" srcId="{7FBDB472-4A6D-42DE-BA7A-0A759341FC59}" destId="{8204BC23-CD54-43D6-A3F7-CEE9F9FA9BBA}" srcOrd="14" destOrd="0" presId="urn:microsoft.com/office/officeart/2008/layout/VerticalCurvedList"/>
    <dgm:cxn modelId="{902208B3-5300-4592-BDEA-920069C45A95}" type="presParOf" srcId="{8204BC23-CD54-43D6-A3F7-CEE9F9FA9BBA}" destId="{9407C244-9D33-42C6-A4DD-397E44186D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C39447-54CA-4EF9-B433-88FCCA4968DB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D58D8BB-92DA-48CE-9E30-798D113E595A}">
      <dgm:prSet custT="1"/>
      <dgm:spPr/>
      <dgm:t>
        <a:bodyPr/>
        <a:lstStyle/>
        <a:p>
          <a:pPr rtl="0"/>
          <a:r>
            <a:rPr lang="es-EC" sz="2800" dirty="0" smtClean="0"/>
            <a:t>IESS:</a:t>
          </a:r>
          <a:endParaRPr lang="es-ES" sz="2800" dirty="0"/>
        </a:p>
      </dgm:t>
    </dgm:pt>
    <dgm:pt modelId="{9D44075A-F1AD-4784-890A-2897889A766C}" type="parTrans" cxnId="{C054800B-8FAD-4D9E-8957-49A1BF5DF0D8}">
      <dgm:prSet/>
      <dgm:spPr/>
      <dgm:t>
        <a:bodyPr/>
        <a:lstStyle/>
        <a:p>
          <a:endParaRPr lang="es-ES"/>
        </a:p>
      </dgm:t>
    </dgm:pt>
    <dgm:pt modelId="{09984E66-D5C2-4680-9D5D-3B29043A0B43}" type="sibTrans" cxnId="{C054800B-8FAD-4D9E-8957-49A1BF5DF0D8}">
      <dgm:prSet/>
      <dgm:spPr/>
      <dgm:t>
        <a:bodyPr/>
        <a:lstStyle/>
        <a:p>
          <a:endParaRPr lang="es-ES"/>
        </a:p>
      </dgm:t>
    </dgm:pt>
    <dgm:pt modelId="{400CC197-F04C-4E8D-97EA-FD7114E6B1AC}">
      <dgm:prSet custT="1"/>
      <dgm:spPr/>
      <dgm:t>
        <a:bodyPr/>
        <a:lstStyle/>
        <a:p>
          <a:pPr rtl="0"/>
          <a:r>
            <a:rPr lang="es-EC" sz="1600" dirty="0" smtClean="0"/>
            <a:t>Oficio Nº IESS-DG-2015-0255-OF del 29 de abril de 2015</a:t>
          </a:r>
          <a:endParaRPr lang="es-ES" sz="1600" dirty="0"/>
        </a:p>
      </dgm:t>
    </dgm:pt>
    <dgm:pt modelId="{99252D19-3DF2-4097-8A76-80F8A572257D}" type="parTrans" cxnId="{9A87124A-69C1-44BE-BFBC-277A3A7F2ECA}">
      <dgm:prSet/>
      <dgm:spPr/>
      <dgm:t>
        <a:bodyPr/>
        <a:lstStyle/>
        <a:p>
          <a:endParaRPr lang="es-ES"/>
        </a:p>
      </dgm:t>
    </dgm:pt>
    <dgm:pt modelId="{84F239BB-DFA6-4041-9AB3-0BF0500A143C}" type="sibTrans" cxnId="{9A87124A-69C1-44BE-BFBC-277A3A7F2ECA}">
      <dgm:prSet/>
      <dgm:spPr/>
      <dgm:t>
        <a:bodyPr/>
        <a:lstStyle/>
        <a:p>
          <a:endParaRPr lang="es-ES"/>
        </a:p>
      </dgm:t>
    </dgm:pt>
    <dgm:pt modelId="{31E8F53E-5141-47BF-AE8B-77E0C5F4F1F4}">
      <dgm:prSet custT="1"/>
      <dgm:spPr/>
      <dgm:t>
        <a:bodyPr/>
        <a:lstStyle/>
        <a:p>
          <a:pPr rtl="0"/>
          <a:r>
            <a:rPr lang="es-EC" sz="2800" smtClean="0"/>
            <a:t>ISSFA:</a:t>
          </a:r>
          <a:endParaRPr lang="es-ES" sz="2800"/>
        </a:p>
      </dgm:t>
    </dgm:pt>
    <dgm:pt modelId="{FAB5D3C6-2818-4D87-8666-B763C567AE43}" type="parTrans" cxnId="{E668DF57-249F-4EFE-9DA8-17D62AF963C6}">
      <dgm:prSet/>
      <dgm:spPr/>
      <dgm:t>
        <a:bodyPr/>
        <a:lstStyle/>
        <a:p>
          <a:endParaRPr lang="es-ES"/>
        </a:p>
      </dgm:t>
    </dgm:pt>
    <dgm:pt modelId="{CEFFCC7D-AD7E-4C7C-9173-115A46D1EE52}" type="sibTrans" cxnId="{E668DF57-249F-4EFE-9DA8-17D62AF963C6}">
      <dgm:prSet/>
      <dgm:spPr/>
      <dgm:t>
        <a:bodyPr/>
        <a:lstStyle/>
        <a:p>
          <a:endParaRPr lang="es-ES"/>
        </a:p>
      </dgm:t>
    </dgm:pt>
    <dgm:pt modelId="{F7F52C6C-D530-4801-B109-F3A0F38B65D1}">
      <dgm:prSet custT="1"/>
      <dgm:spPr/>
      <dgm:t>
        <a:bodyPr/>
        <a:lstStyle/>
        <a:p>
          <a:pPr rtl="0"/>
          <a:r>
            <a:rPr lang="es-ES" sz="1500" dirty="0" smtClean="0"/>
            <a:t>Oficio Nº ISSFA-DSS-2015-0092-OF del 12 de enero de 2015;</a:t>
          </a:r>
          <a:endParaRPr lang="es-ES" sz="1500" dirty="0"/>
        </a:p>
      </dgm:t>
    </dgm:pt>
    <dgm:pt modelId="{615D1046-3EBF-4F96-A4A3-0B77794269B3}" type="parTrans" cxnId="{0999754E-58B0-4F28-8A46-9CD3AA43364B}">
      <dgm:prSet/>
      <dgm:spPr/>
      <dgm:t>
        <a:bodyPr/>
        <a:lstStyle/>
        <a:p>
          <a:endParaRPr lang="es-ES"/>
        </a:p>
      </dgm:t>
    </dgm:pt>
    <dgm:pt modelId="{4525FF27-26A6-4A9E-BB89-97FC900AAAD1}" type="sibTrans" cxnId="{0999754E-58B0-4F28-8A46-9CD3AA43364B}">
      <dgm:prSet/>
      <dgm:spPr/>
      <dgm:t>
        <a:bodyPr/>
        <a:lstStyle/>
        <a:p>
          <a:endParaRPr lang="es-ES"/>
        </a:p>
      </dgm:t>
    </dgm:pt>
    <dgm:pt modelId="{758488FC-6325-4BCF-8A1A-376CA5470452}">
      <dgm:prSet custT="1"/>
      <dgm:spPr/>
      <dgm:t>
        <a:bodyPr/>
        <a:lstStyle/>
        <a:p>
          <a:pPr rtl="0"/>
          <a:r>
            <a:rPr lang="es-ES" sz="1500" dirty="0" smtClean="0"/>
            <a:t>Oficio Nº ISSFA-DSS-2015-0936-OF del 29 de abril de 2015;</a:t>
          </a:r>
          <a:endParaRPr lang="es-ES" sz="1500" dirty="0"/>
        </a:p>
      </dgm:t>
    </dgm:pt>
    <dgm:pt modelId="{2285FE76-01F3-4166-9FF1-5E26A5A74A26}" type="parTrans" cxnId="{7A211AF4-D8C5-44A1-ACE4-E338A4957E76}">
      <dgm:prSet/>
      <dgm:spPr/>
      <dgm:t>
        <a:bodyPr/>
        <a:lstStyle/>
        <a:p>
          <a:endParaRPr lang="es-ES"/>
        </a:p>
      </dgm:t>
    </dgm:pt>
    <dgm:pt modelId="{5B663E8C-2863-456A-A4B7-91794329B7B4}" type="sibTrans" cxnId="{7A211AF4-D8C5-44A1-ACE4-E338A4957E76}">
      <dgm:prSet/>
      <dgm:spPr/>
      <dgm:t>
        <a:bodyPr/>
        <a:lstStyle/>
        <a:p>
          <a:endParaRPr lang="es-ES"/>
        </a:p>
      </dgm:t>
    </dgm:pt>
    <dgm:pt modelId="{0ACE24CF-E972-4EAA-8618-D23E4008166B}">
      <dgm:prSet custT="1"/>
      <dgm:spPr/>
      <dgm:t>
        <a:bodyPr/>
        <a:lstStyle/>
        <a:p>
          <a:pPr rtl="0"/>
          <a:r>
            <a:rPr lang="es-ES" sz="1500" dirty="0" smtClean="0"/>
            <a:t>Oficio Nro. MDN-MDN-2015-0983-OF del 15 de mayo de 2015</a:t>
          </a:r>
          <a:endParaRPr lang="es-ES" sz="1500" dirty="0"/>
        </a:p>
      </dgm:t>
    </dgm:pt>
    <dgm:pt modelId="{1FCEEB38-74A0-40F7-B528-EDCFA50ECCD3}" type="parTrans" cxnId="{65DF6929-3A5D-46B1-B32F-574ED3B6E2BE}">
      <dgm:prSet/>
      <dgm:spPr/>
      <dgm:t>
        <a:bodyPr/>
        <a:lstStyle/>
        <a:p>
          <a:endParaRPr lang="es-ES"/>
        </a:p>
      </dgm:t>
    </dgm:pt>
    <dgm:pt modelId="{726A3B97-53BC-402E-B563-9D62AD560A5F}" type="sibTrans" cxnId="{65DF6929-3A5D-46B1-B32F-574ED3B6E2BE}">
      <dgm:prSet/>
      <dgm:spPr/>
      <dgm:t>
        <a:bodyPr/>
        <a:lstStyle/>
        <a:p>
          <a:endParaRPr lang="es-ES"/>
        </a:p>
      </dgm:t>
    </dgm:pt>
    <dgm:pt modelId="{00A39015-C02E-4471-8746-E9C546C0709C}">
      <dgm:prSet custT="1"/>
      <dgm:spPr/>
      <dgm:t>
        <a:bodyPr/>
        <a:lstStyle/>
        <a:p>
          <a:pPr rtl="0"/>
          <a:r>
            <a:rPr lang="es-EC" sz="2800" smtClean="0"/>
            <a:t>ISSPOL:</a:t>
          </a:r>
          <a:endParaRPr lang="es-ES" sz="2800"/>
        </a:p>
      </dgm:t>
    </dgm:pt>
    <dgm:pt modelId="{AA6DF34B-4540-4107-8D5B-75AA1087B6CC}" type="parTrans" cxnId="{9FD64591-703E-409C-A143-9211638E4CD4}">
      <dgm:prSet/>
      <dgm:spPr/>
      <dgm:t>
        <a:bodyPr/>
        <a:lstStyle/>
        <a:p>
          <a:endParaRPr lang="es-ES"/>
        </a:p>
      </dgm:t>
    </dgm:pt>
    <dgm:pt modelId="{742D629F-FEAF-443C-9145-8247ED682765}" type="sibTrans" cxnId="{9FD64591-703E-409C-A143-9211638E4CD4}">
      <dgm:prSet/>
      <dgm:spPr/>
      <dgm:t>
        <a:bodyPr/>
        <a:lstStyle/>
        <a:p>
          <a:endParaRPr lang="es-ES"/>
        </a:p>
      </dgm:t>
    </dgm:pt>
    <dgm:pt modelId="{C28FE76D-0626-4870-95CC-21FC285B58DF}">
      <dgm:prSet custT="1"/>
      <dgm:spPr/>
      <dgm:t>
        <a:bodyPr/>
        <a:lstStyle/>
        <a:p>
          <a:pPr rtl="0"/>
          <a:r>
            <a:rPr lang="es-ES" sz="1500" dirty="0" smtClean="0"/>
            <a:t>Oficio Nº 2015-0260-DNS-PN del 29 de enero de 2015;</a:t>
          </a:r>
          <a:endParaRPr lang="es-ES" sz="1500" dirty="0"/>
        </a:p>
      </dgm:t>
    </dgm:pt>
    <dgm:pt modelId="{6DC1CF6D-6197-47D5-A2C5-1FDEB1047637}" type="parTrans" cxnId="{8E55E4CC-1EF3-4333-A42A-C592C449157F}">
      <dgm:prSet/>
      <dgm:spPr/>
      <dgm:t>
        <a:bodyPr/>
        <a:lstStyle/>
        <a:p>
          <a:endParaRPr lang="es-ES"/>
        </a:p>
      </dgm:t>
    </dgm:pt>
    <dgm:pt modelId="{59FF294C-86CD-4C1F-BF04-86BBFBEE14CA}" type="sibTrans" cxnId="{8E55E4CC-1EF3-4333-A42A-C592C449157F}">
      <dgm:prSet/>
      <dgm:spPr/>
      <dgm:t>
        <a:bodyPr/>
        <a:lstStyle/>
        <a:p>
          <a:endParaRPr lang="es-ES"/>
        </a:p>
      </dgm:t>
    </dgm:pt>
    <dgm:pt modelId="{1C71A7D4-8A3D-4202-9191-705372F87D13}">
      <dgm:prSet custT="1"/>
      <dgm:spPr/>
      <dgm:t>
        <a:bodyPr/>
        <a:lstStyle/>
        <a:p>
          <a:pPr rtl="0"/>
          <a:r>
            <a:rPr lang="es-ES" sz="1500" dirty="0" smtClean="0"/>
            <a:t>Oficio Nº 2015-1609-DNS-PN del 05 de mayo de 2015</a:t>
          </a:r>
          <a:endParaRPr lang="es-ES" sz="1500" dirty="0"/>
        </a:p>
      </dgm:t>
    </dgm:pt>
    <dgm:pt modelId="{8CCE0ABA-E81E-44EA-AB58-05152C439D85}" type="parTrans" cxnId="{25FCE472-7E56-4CF7-B174-E33E9BFE61CA}">
      <dgm:prSet/>
      <dgm:spPr/>
      <dgm:t>
        <a:bodyPr/>
        <a:lstStyle/>
        <a:p>
          <a:endParaRPr lang="es-ES"/>
        </a:p>
      </dgm:t>
    </dgm:pt>
    <dgm:pt modelId="{A65047E6-C587-4185-BEF7-60326FD65BC5}" type="sibTrans" cxnId="{25FCE472-7E56-4CF7-B174-E33E9BFE61CA}">
      <dgm:prSet/>
      <dgm:spPr/>
      <dgm:t>
        <a:bodyPr/>
        <a:lstStyle/>
        <a:p>
          <a:endParaRPr lang="es-ES"/>
        </a:p>
      </dgm:t>
    </dgm:pt>
    <dgm:pt modelId="{4FD0FF75-3B95-48C4-A983-F04DD098E363}">
      <dgm:prSet custT="1"/>
      <dgm:spPr/>
      <dgm:t>
        <a:bodyPr/>
        <a:lstStyle/>
        <a:p>
          <a:pPr rtl="0"/>
          <a:r>
            <a:rPr lang="es-ES" sz="2800" dirty="0" smtClean="0"/>
            <a:t>MSP:</a:t>
          </a:r>
          <a:endParaRPr lang="es-ES" sz="2800" dirty="0"/>
        </a:p>
      </dgm:t>
    </dgm:pt>
    <dgm:pt modelId="{DCA72B01-0201-4723-9ACA-0010D61208C5}" type="parTrans" cxnId="{B09DE506-C3B7-43FF-9593-4B7661DF8538}">
      <dgm:prSet/>
      <dgm:spPr/>
      <dgm:t>
        <a:bodyPr/>
        <a:lstStyle/>
        <a:p>
          <a:endParaRPr lang="es-EC"/>
        </a:p>
      </dgm:t>
    </dgm:pt>
    <dgm:pt modelId="{51AB72D9-484C-4E8D-BDC4-81E2A75171F5}" type="sibTrans" cxnId="{B09DE506-C3B7-43FF-9593-4B7661DF8538}">
      <dgm:prSet/>
      <dgm:spPr/>
      <dgm:t>
        <a:bodyPr/>
        <a:lstStyle/>
        <a:p>
          <a:endParaRPr lang="es-EC"/>
        </a:p>
      </dgm:t>
    </dgm:pt>
    <dgm:pt modelId="{56791747-A4F5-49D3-998E-5862B713F8FD}">
      <dgm:prSet custT="1"/>
      <dgm:spPr/>
      <dgm:t>
        <a:bodyPr/>
        <a:lstStyle/>
        <a:p>
          <a:pPr rtl="0"/>
          <a:r>
            <a:rPr lang="es-ES" sz="1600" dirty="0" smtClean="0"/>
            <a:t>Estimación validada y remitida por Zona; además, validación con ajustes por Programas, Proyectos y Estrategias.</a:t>
          </a:r>
          <a:endParaRPr lang="es-ES" sz="1600" dirty="0"/>
        </a:p>
      </dgm:t>
    </dgm:pt>
    <dgm:pt modelId="{5CF3D4C6-4F5B-421C-BB6C-8044C1FB4120}" type="parTrans" cxnId="{27358B57-B5FA-4361-908C-A8E393F24923}">
      <dgm:prSet/>
      <dgm:spPr/>
      <dgm:t>
        <a:bodyPr/>
        <a:lstStyle/>
        <a:p>
          <a:endParaRPr lang="es-EC"/>
        </a:p>
      </dgm:t>
    </dgm:pt>
    <dgm:pt modelId="{0B180A84-4A8B-4DE7-A883-28E472D002DA}" type="sibTrans" cxnId="{27358B57-B5FA-4361-908C-A8E393F24923}">
      <dgm:prSet/>
      <dgm:spPr/>
      <dgm:t>
        <a:bodyPr/>
        <a:lstStyle/>
        <a:p>
          <a:endParaRPr lang="es-EC"/>
        </a:p>
      </dgm:t>
    </dgm:pt>
    <dgm:pt modelId="{21D13ED8-1BCE-46F0-96D4-B4AA9668BE31}" type="pres">
      <dgm:prSet presAssocID="{63C39447-54CA-4EF9-B433-88FCCA4968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6272816-4F70-4CE9-A6A5-50BF0F4690E4}" type="pres">
      <dgm:prSet presAssocID="{4FD0FF75-3B95-48C4-A983-F04DD098E363}" presName="linNode" presStyleCnt="0"/>
      <dgm:spPr/>
    </dgm:pt>
    <dgm:pt modelId="{AD6E062D-E740-4625-9A0C-D52D956F7E4E}" type="pres">
      <dgm:prSet presAssocID="{4FD0FF75-3B95-48C4-A983-F04DD098E363}" presName="parentText" presStyleLbl="node1" presStyleIdx="0" presStyleCnt="4" custScaleX="6328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F71135-AF17-43E7-934C-E4EC1805E7E8}" type="pres">
      <dgm:prSet presAssocID="{4FD0FF75-3B95-48C4-A983-F04DD098E363}" presName="descendantText" presStyleLbl="alignAccFollowNode1" presStyleIdx="0" presStyleCnt="4" custScaleX="125020" custScaleY="1351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E89F36-4D27-4267-BFC9-9E4F2061DC44}" type="pres">
      <dgm:prSet presAssocID="{51AB72D9-484C-4E8D-BDC4-81E2A75171F5}" presName="sp" presStyleCnt="0"/>
      <dgm:spPr/>
    </dgm:pt>
    <dgm:pt modelId="{36957674-EC34-4071-8BB8-E67F99C599D6}" type="pres">
      <dgm:prSet presAssocID="{4D58D8BB-92DA-48CE-9E30-798D113E595A}" presName="linNode" presStyleCnt="0"/>
      <dgm:spPr/>
    </dgm:pt>
    <dgm:pt modelId="{026D5602-82A6-4A6C-9C0D-62392C619A41}" type="pres">
      <dgm:prSet presAssocID="{4D58D8BB-92DA-48CE-9E30-798D113E595A}" presName="parentText" presStyleLbl="node1" presStyleIdx="1" presStyleCnt="4" custScaleX="63809" custScaleY="7882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325753-42C3-4842-B089-8E4A08507ADC}" type="pres">
      <dgm:prSet presAssocID="{4D58D8BB-92DA-48CE-9E30-798D113E595A}" presName="descendantText" presStyleLbl="alignAccFollowNode1" presStyleIdx="1" presStyleCnt="4" custScaleX="120475" custScaleY="696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212CEF-F942-456E-A32D-AB17329980D5}" type="pres">
      <dgm:prSet presAssocID="{09984E66-D5C2-4680-9D5D-3B29043A0B43}" presName="sp" presStyleCnt="0"/>
      <dgm:spPr/>
    </dgm:pt>
    <dgm:pt modelId="{4B963FD1-491D-403E-B469-60E6483CB1B0}" type="pres">
      <dgm:prSet presAssocID="{31E8F53E-5141-47BF-AE8B-77E0C5F4F1F4}" presName="linNode" presStyleCnt="0"/>
      <dgm:spPr/>
    </dgm:pt>
    <dgm:pt modelId="{EC0B2542-B878-4A25-92C2-0EB6EE14A8A4}" type="pres">
      <dgm:prSet presAssocID="{31E8F53E-5141-47BF-AE8B-77E0C5F4F1F4}" presName="parentText" presStyleLbl="node1" presStyleIdx="2" presStyleCnt="4" custScaleX="63809" custScaleY="7882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F40891-A02B-4378-BBE7-D89E7298D766}" type="pres">
      <dgm:prSet presAssocID="{31E8F53E-5141-47BF-AE8B-77E0C5F4F1F4}" presName="descendantText" presStyleLbl="alignAccFollowNode1" presStyleIdx="2" presStyleCnt="4" custScaleX="120475" custScaleY="1420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859F759-00E1-4F9C-ABC3-BFA3E4D8DE78}" type="pres">
      <dgm:prSet presAssocID="{CEFFCC7D-AD7E-4C7C-9173-115A46D1EE52}" presName="sp" presStyleCnt="0"/>
      <dgm:spPr/>
    </dgm:pt>
    <dgm:pt modelId="{BC1BFEC7-33EE-46E1-84B5-0BED9A9D555A}" type="pres">
      <dgm:prSet presAssocID="{00A39015-C02E-4471-8746-E9C546C0709C}" presName="linNode" presStyleCnt="0"/>
      <dgm:spPr/>
    </dgm:pt>
    <dgm:pt modelId="{3ABB8E1C-A050-446F-BAFC-281BC6EA24AD}" type="pres">
      <dgm:prSet presAssocID="{00A39015-C02E-4471-8746-E9C546C0709C}" presName="parentText" presStyleLbl="node1" presStyleIdx="3" presStyleCnt="4" custScaleX="63809" custScaleY="7882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930E09-ED06-4A5B-B95A-0C6BC2F07CE8}" type="pres">
      <dgm:prSet presAssocID="{00A39015-C02E-4471-8746-E9C546C0709C}" presName="descendantText" presStyleLbl="alignAccFollowNode1" presStyleIdx="3" presStyleCnt="4" custScaleX="1204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28AB9DB-E929-4756-8110-0AE479C5A61B}" type="presOf" srcId="{C28FE76D-0626-4870-95CC-21FC285B58DF}" destId="{CB930E09-ED06-4A5B-B95A-0C6BC2F07CE8}" srcOrd="0" destOrd="0" presId="urn:microsoft.com/office/officeart/2005/8/layout/vList5"/>
    <dgm:cxn modelId="{65DF6929-3A5D-46B1-B32F-574ED3B6E2BE}" srcId="{31E8F53E-5141-47BF-AE8B-77E0C5F4F1F4}" destId="{0ACE24CF-E972-4EAA-8618-D23E4008166B}" srcOrd="2" destOrd="0" parTransId="{1FCEEB38-74A0-40F7-B528-EDCFA50ECCD3}" sibTransId="{726A3B97-53BC-402E-B563-9D62AD560A5F}"/>
    <dgm:cxn modelId="{E8ABF0C2-DF6A-4D5E-9BBD-E4183F7A29BA}" type="presOf" srcId="{63C39447-54CA-4EF9-B433-88FCCA4968DB}" destId="{21D13ED8-1BCE-46F0-96D4-B4AA9668BE31}" srcOrd="0" destOrd="0" presId="urn:microsoft.com/office/officeart/2005/8/layout/vList5"/>
    <dgm:cxn modelId="{AD119C55-7F10-44A5-9245-D2182A07B1B0}" type="presOf" srcId="{0ACE24CF-E972-4EAA-8618-D23E4008166B}" destId="{BDF40891-A02B-4378-BBE7-D89E7298D766}" srcOrd="0" destOrd="2" presId="urn:microsoft.com/office/officeart/2005/8/layout/vList5"/>
    <dgm:cxn modelId="{27358B57-B5FA-4361-908C-A8E393F24923}" srcId="{4FD0FF75-3B95-48C4-A983-F04DD098E363}" destId="{56791747-A4F5-49D3-998E-5862B713F8FD}" srcOrd="0" destOrd="0" parTransId="{5CF3D4C6-4F5B-421C-BB6C-8044C1FB4120}" sibTransId="{0B180A84-4A8B-4DE7-A883-28E472D002DA}"/>
    <dgm:cxn modelId="{B09DE506-C3B7-43FF-9593-4B7661DF8538}" srcId="{63C39447-54CA-4EF9-B433-88FCCA4968DB}" destId="{4FD0FF75-3B95-48C4-A983-F04DD098E363}" srcOrd="0" destOrd="0" parTransId="{DCA72B01-0201-4723-9ACA-0010D61208C5}" sibTransId="{51AB72D9-484C-4E8D-BDC4-81E2A75171F5}"/>
    <dgm:cxn modelId="{F6E8CF33-37B0-47E3-9785-2C73F41A7DF0}" type="presOf" srcId="{1C71A7D4-8A3D-4202-9191-705372F87D13}" destId="{CB930E09-ED06-4A5B-B95A-0C6BC2F07CE8}" srcOrd="0" destOrd="1" presId="urn:microsoft.com/office/officeart/2005/8/layout/vList5"/>
    <dgm:cxn modelId="{C054800B-8FAD-4D9E-8957-49A1BF5DF0D8}" srcId="{63C39447-54CA-4EF9-B433-88FCCA4968DB}" destId="{4D58D8BB-92DA-48CE-9E30-798D113E595A}" srcOrd="1" destOrd="0" parTransId="{9D44075A-F1AD-4784-890A-2897889A766C}" sibTransId="{09984E66-D5C2-4680-9D5D-3B29043A0B43}"/>
    <dgm:cxn modelId="{49BF25AA-0074-4775-BDC2-04720E16B582}" type="presOf" srcId="{00A39015-C02E-4471-8746-E9C546C0709C}" destId="{3ABB8E1C-A050-446F-BAFC-281BC6EA24AD}" srcOrd="0" destOrd="0" presId="urn:microsoft.com/office/officeart/2005/8/layout/vList5"/>
    <dgm:cxn modelId="{7D4E0FDD-16CF-4675-B204-91484290FD40}" type="presOf" srcId="{4D58D8BB-92DA-48CE-9E30-798D113E595A}" destId="{026D5602-82A6-4A6C-9C0D-62392C619A41}" srcOrd="0" destOrd="0" presId="urn:microsoft.com/office/officeart/2005/8/layout/vList5"/>
    <dgm:cxn modelId="{9FD64591-703E-409C-A143-9211638E4CD4}" srcId="{63C39447-54CA-4EF9-B433-88FCCA4968DB}" destId="{00A39015-C02E-4471-8746-E9C546C0709C}" srcOrd="3" destOrd="0" parTransId="{AA6DF34B-4540-4107-8D5B-75AA1087B6CC}" sibTransId="{742D629F-FEAF-443C-9145-8247ED682765}"/>
    <dgm:cxn modelId="{F8FB64AA-ED7B-4A1D-A06D-7410029788EC}" type="presOf" srcId="{400CC197-F04C-4E8D-97EA-FD7114E6B1AC}" destId="{A8325753-42C3-4842-B089-8E4A08507ADC}" srcOrd="0" destOrd="0" presId="urn:microsoft.com/office/officeart/2005/8/layout/vList5"/>
    <dgm:cxn modelId="{E668DF57-249F-4EFE-9DA8-17D62AF963C6}" srcId="{63C39447-54CA-4EF9-B433-88FCCA4968DB}" destId="{31E8F53E-5141-47BF-AE8B-77E0C5F4F1F4}" srcOrd="2" destOrd="0" parTransId="{FAB5D3C6-2818-4D87-8666-B763C567AE43}" sibTransId="{CEFFCC7D-AD7E-4C7C-9173-115A46D1EE52}"/>
    <dgm:cxn modelId="{25FCE472-7E56-4CF7-B174-E33E9BFE61CA}" srcId="{00A39015-C02E-4471-8746-E9C546C0709C}" destId="{1C71A7D4-8A3D-4202-9191-705372F87D13}" srcOrd="1" destOrd="0" parTransId="{8CCE0ABA-E81E-44EA-AB58-05152C439D85}" sibTransId="{A65047E6-C587-4185-BEF7-60326FD65BC5}"/>
    <dgm:cxn modelId="{28C54FBE-6078-4147-9230-86FFA8F27768}" type="presOf" srcId="{F7F52C6C-D530-4801-B109-F3A0F38B65D1}" destId="{BDF40891-A02B-4378-BBE7-D89E7298D766}" srcOrd="0" destOrd="0" presId="urn:microsoft.com/office/officeart/2005/8/layout/vList5"/>
    <dgm:cxn modelId="{8E55E4CC-1EF3-4333-A42A-C592C449157F}" srcId="{00A39015-C02E-4471-8746-E9C546C0709C}" destId="{C28FE76D-0626-4870-95CC-21FC285B58DF}" srcOrd="0" destOrd="0" parTransId="{6DC1CF6D-6197-47D5-A2C5-1FDEB1047637}" sibTransId="{59FF294C-86CD-4C1F-BF04-86BBFBEE14CA}"/>
    <dgm:cxn modelId="{DD4F826A-8A1D-4BEA-863E-6A21A9F8BB03}" type="presOf" srcId="{56791747-A4F5-49D3-998E-5862B713F8FD}" destId="{3FF71135-AF17-43E7-934C-E4EC1805E7E8}" srcOrd="0" destOrd="0" presId="urn:microsoft.com/office/officeart/2005/8/layout/vList5"/>
    <dgm:cxn modelId="{17AF1140-5A62-4597-A29A-08FF08F8493A}" type="presOf" srcId="{758488FC-6325-4BCF-8A1A-376CA5470452}" destId="{BDF40891-A02B-4378-BBE7-D89E7298D766}" srcOrd="0" destOrd="1" presId="urn:microsoft.com/office/officeart/2005/8/layout/vList5"/>
    <dgm:cxn modelId="{3F177A2B-11D5-4769-960A-1DE2C9219757}" type="presOf" srcId="{31E8F53E-5141-47BF-AE8B-77E0C5F4F1F4}" destId="{EC0B2542-B878-4A25-92C2-0EB6EE14A8A4}" srcOrd="0" destOrd="0" presId="urn:microsoft.com/office/officeart/2005/8/layout/vList5"/>
    <dgm:cxn modelId="{9A87124A-69C1-44BE-BFBC-277A3A7F2ECA}" srcId="{4D58D8BB-92DA-48CE-9E30-798D113E595A}" destId="{400CC197-F04C-4E8D-97EA-FD7114E6B1AC}" srcOrd="0" destOrd="0" parTransId="{99252D19-3DF2-4097-8A76-80F8A572257D}" sibTransId="{84F239BB-DFA6-4041-9AB3-0BF0500A143C}"/>
    <dgm:cxn modelId="{7A211AF4-D8C5-44A1-ACE4-E338A4957E76}" srcId="{31E8F53E-5141-47BF-AE8B-77E0C5F4F1F4}" destId="{758488FC-6325-4BCF-8A1A-376CA5470452}" srcOrd="1" destOrd="0" parTransId="{2285FE76-01F3-4166-9FF1-5E26A5A74A26}" sibTransId="{5B663E8C-2863-456A-A4B7-91794329B7B4}"/>
    <dgm:cxn modelId="{0999754E-58B0-4F28-8A46-9CD3AA43364B}" srcId="{31E8F53E-5141-47BF-AE8B-77E0C5F4F1F4}" destId="{F7F52C6C-D530-4801-B109-F3A0F38B65D1}" srcOrd="0" destOrd="0" parTransId="{615D1046-3EBF-4F96-A4A3-0B77794269B3}" sibTransId="{4525FF27-26A6-4A9E-BB89-97FC900AAAD1}"/>
    <dgm:cxn modelId="{9497E07B-0386-4963-A979-387913A09492}" type="presOf" srcId="{4FD0FF75-3B95-48C4-A983-F04DD098E363}" destId="{AD6E062D-E740-4625-9A0C-D52D956F7E4E}" srcOrd="0" destOrd="0" presId="urn:microsoft.com/office/officeart/2005/8/layout/vList5"/>
    <dgm:cxn modelId="{494706C8-D113-477A-B30A-66DD9A6F3F62}" type="presParOf" srcId="{21D13ED8-1BCE-46F0-96D4-B4AA9668BE31}" destId="{26272816-4F70-4CE9-A6A5-50BF0F4690E4}" srcOrd="0" destOrd="0" presId="urn:microsoft.com/office/officeart/2005/8/layout/vList5"/>
    <dgm:cxn modelId="{26BC73F6-2A7F-40A4-A328-5D7C9FA335CF}" type="presParOf" srcId="{26272816-4F70-4CE9-A6A5-50BF0F4690E4}" destId="{AD6E062D-E740-4625-9A0C-D52D956F7E4E}" srcOrd="0" destOrd="0" presId="urn:microsoft.com/office/officeart/2005/8/layout/vList5"/>
    <dgm:cxn modelId="{BB108697-9BFE-4DC6-96A2-1CDD530237CD}" type="presParOf" srcId="{26272816-4F70-4CE9-A6A5-50BF0F4690E4}" destId="{3FF71135-AF17-43E7-934C-E4EC1805E7E8}" srcOrd="1" destOrd="0" presId="urn:microsoft.com/office/officeart/2005/8/layout/vList5"/>
    <dgm:cxn modelId="{8812BAA0-FD34-491F-A504-6F0A5177C03B}" type="presParOf" srcId="{21D13ED8-1BCE-46F0-96D4-B4AA9668BE31}" destId="{C1E89F36-4D27-4267-BFC9-9E4F2061DC44}" srcOrd="1" destOrd="0" presId="urn:microsoft.com/office/officeart/2005/8/layout/vList5"/>
    <dgm:cxn modelId="{120D1347-BC18-4FD0-8A12-C8C25610EF1D}" type="presParOf" srcId="{21D13ED8-1BCE-46F0-96D4-B4AA9668BE31}" destId="{36957674-EC34-4071-8BB8-E67F99C599D6}" srcOrd="2" destOrd="0" presId="urn:microsoft.com/office/officeart/2005/8/layout/vList5"/>
    <dgm:cxn modelId="{B380625F-EF80-4770-A6B3-B4B9F7787AD1}" type="presParOf" srcId="{36957674-EC34-4071-8BB8-E67F99C599D6}" destId="{026D5602-82A6-4A6C-9C0D-62392C619A41}" srcOrd="0" destOrd="0" presId="urn:microsoft.com/office/officeart/2005/8/layout/vList5"/>
    <dgm:cxn modelId="{B59A0D34-72CD-4737-BF28-66867F5A8EB1}" type="presParOf" srcId="{36957674-EC34-4071-8BB8-E67F99C599D6}" destId="{A8325753-42C3-4842-B089-8E4A08507ADC}" srcOrd="1" destOrd="0" presId="urn:microsoft.com/office/officeart/2005/8/layout/vList5"/>
    <dgm:cxn modelId="{FDDEBB96-CEB7-4619-89AB-E22E24391416}" type="presParOf" srcId="{21D13ED8-1BCE-46F0-96D4-B4AA9668BE31}" destId="{47212CEF-F942-456E-A32D-AB17329980D5}" srcOrd="3" destOrd="0" presId="urn:microsoft.com/office/officeart/2005/8/layout/vList5"/>
    <dgm:cxn modelId="{A22E96B8-67DC-4CBB-BE55-B0D01A70EF18}" type="presParOf" srcId="{21D13ED8-1BCE-46F0-96D4-B4AA9668BE31}" destId="{4B963FD1-491D-403E-B469-60E6483CB1B0}" srcOrd="4" destOrd="0" presId="urn:microsoft.com/office/officeart/2005/8/layout/vList5"/>
    <dgm:cxn modelId="{24623F77-496C-4289-9EDF-43CB64C35D10}" type="presParOf" srcId="{4B963FD1-491D-403E-B469-60E6483CB1B0}" destId="{EC0B2542-B878-4A25-92C2-0EB6EE14A8A4}" srcOrd="0" destOrd="0" presId="urn:microsoft.com/office/officeart/2005/8/layout/vList5"/>
    <dgm:cxn modelId="{89A7644C-27EC-401C-B9C1-032D8DF894F7}" type="presParOf" srcId="{4B963FD1-491D-403E-B469-60E6483CB1B0}" destId="{BDF40891-A02B-4378-BBE7-D89E7298D766}" srcOrd="1" destOrd="0" presId="urn:microsoft.com/office/officeart/2005/8/layout/vList5"/>
    <dgm:cxn modelId="{FDB54C3A-4C83-4DA7-958A-E8F65F91400C}" type="presParOf" srcId="{21D13ED8-1BCE-46F0-96D4-B4AA9668BE31}" destId="{1859F759-00E1-4F9C-ABC3-BFA3E4D8DE78}" srcOrd="5" destOrd="0" presId="urn:microsoft.com/office/officeart/2005/8/layout/vList5"/>
    <dgm:cxn modelId="{9D969D3D-8F6B-41CD-84C9-CC9BE2E4F9D1}" type="presParOf" srcId="{21D13ED8-1BCE-46F0-96D4-B4AA9668BE31}" destId="{BC1BFEC7-33EE-46E1-84B5-0BED9A9D555A}" srcOrd="6" destOrd="0" presId="urn:microsoft.com/office/officeart/2005/8/layout/vList5"/>
    <dgm:cxn modelId="{F45E8FF3-C985-4FD9-9545-1FA50886A92A}" type="presParOf" srcId="{BC1BFEC7-33EE-46E1-84B5-0BED9A9D555A}" destId="{3ABB8E1C-A050-446F-BAFC-281BC6EA24AD}" srcOrd="0" destOrd="0" presId="urn:microsoft.com/office/officeart/2005/8/layout/vList5"/>
    <dgm:cxn modelId="{0E1C2777-51FC-4E19-B8D6-3F5A04D0EE8D}" type="presParOf" srcId="{BC1BFEC7-33EE-46E1-84B5-0BED9A9D555A}" destId="{CB930E09-ED06-4A5B-B95A-0C6BC2F07C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692694-D874-4DA4-B47F-915A8B46AA2F}" type="doc">
      <dgm:prSet loTypeId="urn:microsoft.com/office/officeart/2005/8/layout/vList3#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FEECD8D-E748-4628-9AEB-ACBD43D3CBC6}">
      <dgm:prSet custT="1"/>
      <dgm:spPr/>
      <dgm:t>
        <a:bodyPr/>
        <a:lstStyle/>
        <a:p>
          <a:pPr algn="just" rtl="0"/>
          <a:r>
            <a:rPr lang="es-EC" sz="1800" dirty="0" smtClean="0"/>
            <a:t>SERCOP solicita a las máximas autoridades de los subsistemas de la RPIS se remitan los nombres de los delegados a fin de que participen en la Sesión Única para aprobación de cantidades referenciales para la SICM (Oficio Nro. SERCOP-DG-2015-0513-OF del 02.09.2015).</a:t>
          </a:r>
          <a:endParaRPr lang="es-ES" sz="1800" dirty="0"/>
        </a:p>
      </dgm:t>
    </dgm:pt>
    <dgm:pt modelId="{DB3E3CE3-CF6A-4F5D-9F5F-277DAD5FAE11}" type="parTrans" cxnId="{EFF09E7D-3023-4FEC-98AC-F802A4D635F2}">
      <dgm:prSet/>
      <dgm:spPr/>
      <dgm:t>
        <a:bodyPr/>
        <a:lstStyle/>
        <a:p>
          <a:pPr algn="just"/>
          <a:endParaRPr lang="es-ES"/>
        </a:p>
      </dgm:t>
    </dgm:pt>
    <dgm:pt modelId="{603A4542-F973-4F3B-945A-E246A82C2EF8}" type="sibTrans" cxnId="{EFF09E7D-3023-4FEC-98AC-F802A4D635F2}">
      <dgm:prSet/>
      <dgm:spPr/>
      <dgm:t>
        <a:bodyPr/>
        <a:lstStyle/>
        <a:p>
          <a:pPr algn="just"/>
          <a:endParaRPr lang="es-ES"/>
        </a:p>
      </dgm:t>
    </dgm:pt>
    <dgm:pt modelId="{C5BEEBD6-14B3-4EF0-975C-CBBB2C4F5477}">
      <dgm:prSet/>
      <dgm:spPr/>
      <dgm:t>
        <a:bodyPr/>
        <a:lstStyle/>
        <a:p>
          <a:pPr algn="just" rtl="0"/>
          <a:r>
            <a:rPr lang="es-EC" dirty="0" smtClean="0"/>
            <a:t>Acta de Reunión efectuada el 07.09.2015, en la que se ratifican y aprueban las cantidades referenciales de medicamentos para la Subasta Inversa Corporativa de Medicamentos, con firma de los delegados de la RPIS y SERCOP. </a:t>
          </a:r>
          <a:endParaRPr lang="es-ES" dirty="0"/>
        </a:p>
      </dgm:t>
    </dgm:pt>
    <dgm:pt modelId="{8BD436D7-8778-4959-A289-472A72B79A7A}" type="parTrans" cxnId="{17549A57-D65A-4E33-A16F-7D497676F2B2}">
      <dgm:prSet/>
      <dgm:spPr/>
      <dgm:t>
        <a:bodyPr/>
        <a:lstStyle/>
        <a:p>
          <a:pPr algn="just"/>
          <a:endParaRPr lang="es-ES"/>
        </a:p>
      </dgm:t>
    </dgm:pt>
    <dgm:pt modelId="{D1DF2129-CE43-4F43-A13E-46614A309C82}" type="sibTrans" cxnId="{17549A57-D65A-4E33-A16F-7D497676F2B2}">
      <dgm:prSet/>
      <dgm:spPr/>
      <dgm:t>
        <a:bodyPr/>
        <a:lstStyle/>
        <a:p>
          <a:pPr algn="just"/>
          <a:endParaRPr lang="es-ES"/>
        </a:p>
      </dgm:t>
    </dgm:pt>
    <dgm:pt modelId="{1FC42730-E5EB-4558-9654-5A45C2E21527}" type="pres">
      <dgm:prSet presAssocID="{51692694-D874-4DA4-B47F-915A8B46AA2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007FA8E-4FDA-41D1-AA2F-89FE75CD2820}" type="pres">
      <dgm:prSet presAssocID="{0FEECD8D-E748-4628-9AEB-ACBD43D3CBC6}" presName="composite" presStyleCnt="0"/>
      <dgm:spPr/>
    </dgm:pt>
    <dgm:pt modelId="{26ABAED0-FE44-40C7-8D21-AB1CFEE34AFD}" type="pres">
      <dgm:prSet presAssocID="{0FEECD8D-E748-4628-9AEB-ACBD43D3CBC6}" presName="imgShp" presStyleLbl="fgImgPlace1" presStyleIdx="0" presStyleCnt="2"/>
      <dgm:spPr/>
    </dgm:pt>
    <dgm:pt modelId="{A725F2C5-BF09-4029-B405-D93C1AE03BBB}" type="pres">
      <dgm:prSet presAssocID="{0FEECD8D-E748-4628-9AEB-ACBD43D3CBC6}" presName="txShp" presStyleLbl="node1" presStyleIdx="0" presStyleCnt="2" custScaleX="1080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36F2E6-3319-4866-A2B4-2E985834ECE0}" type="pres">
      <dgm:prSet presAssocID="{603A4542-F973-4F3B-945A-E246A82C2EF8}" presName="spacing" presStyleCnt="0"/>
      <dgm:spPr/>
    </dgm:pt>
    <dgm:pt modelId="{BA9C7E90-8830-46C1-A749-D04582EBB5E8}" type="pres">
      <dgm:prSet presAssocID="{C5BEEBD6-14B3-4EF0-975C-CBBB2C4F5477}" presName="composite" presStyleCnt="0"/>
      <dgm:spPr/>
    </dgm:pt>
    <dgm:pt modelId="{2D414C76-CD7F-4C37-97D0-31953A366A84}" type="pres">
      <dgm:prSet presAssocID="{C5BEEBD6-14B3-4EF0-975C-CBBB2C4F5477}" presName="imgShp" presStyleLbl="fgImgPlace1" presStyleIdx="1" presStyleCnt="2"/>
      <dgm:spPr/>
    </dgm:pt>
    <dgm:pt modelId="{F787396C-E8B6-413A-AD4C-9D81D15C8B34}" type="pres">
      <dgm:prSet presAssocID="{C5BEEBD6-14B3-4EF0-975C-CBBB2C4F5477}" presName="txShp" presStyleLbl="node1" presStyleIdx="1" presStyleCnt="2" custScaleX="1080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F3561A2-325A-445C-8B82-7F24E106A2F9}" type="presOf" srcId="{0FEECD8D-E748-4628-9AEB-ACBD43D3CBC6}" destId="{A725F2C5-BF09-4029-B405-D93C1AE03BBB}" srcOrd="0" destOrd="0" presId="urn:microsoft.com/office/officeart/2005/8/layout/vList3#1"/>
    <dgm:cxn modelId="{A7D53278-6DD4-4FF5-A5C7-6153129EA207}" type="presOf" srcId="{51692694-D874-4DA4-B47F-915A8B46AA2F}" destId="{1FC42730-E5EB-4558-9654-5A45C2E21527}" srcOrd="0" destOrd="0" presId="urn:microsoft.com/office/officeart/2005/8/layout/vList3#1"/>
    <dgm:cxn modelId="{B3EC1F29-6033-49E0-B359-C129456FA55B}" type="presOf" srcId="{C5BEEBD6-14B3-4EF0-975C-CBBB2C4F5477}" destId="{F787396C-E8B6-413A-AD4C-9D81D15C8B34}" srcOrd="0" destOrd="0" presId="urn:microsoft.com/office/officeart/2005/8/layout/vList3#1"/>
    <dgm:cxn modelId="{17549A57-D65A-4E33-A16F-7D497676F2B2}" srcId="{51692694-D874-4DA4-B47F-915A8B46AA2F}" destId="{C5BEEBD6-14B3-4EF0-975C-CBBB2C4F5477}" srcOrd="1" destOrd="0" parTransId="{8BD436D7-8778-4959-A289-472A72B79A7A}" sibTransId="{D1DF2129-CE43-4F43-A13E-46614A309C82}"/>
    <dgm:cxn modelId="{EFF09E7D-3023-4FEC-98AC-F802A4D635F2}" srcId="{51692694-D874-4DA4-B47F-915A8B46AA2F}" destId="{0FEECD8D-E748-4628-9AEB-ACBD43D3CBC6}" srcOrd="0" destOrd="0" parTransId="{DB3E3CE3-CF6A-4F5D-9F5F-277DAD5FAE11}" sibTransId="{603A4542-F973-4F3B-945A-E246A82C2EF8}"/>
    <dgm:cxn modelId="{A50C08AE-9546-4BD9-802A-E28FC7CE8E52}" type="presParOf" srcId="{1FC42730-E5EB-4558-9654-5A45C2E21527}" destId="{F007FA8E-4FDA-41D1-AA2F-89FE75CD2820}" srcOrd="0" destOrd="0" presId="urn:microsoft.com/office/officeart/2005/8/layout/vList3#1"/>
    <dgm:cxn modelId="{075290A3-1CAA-4863-8932-81799F403685}" type="presParOf" srcId="{F007FA8E-4FDA-41D1-AA2F-89FE75CD2820}" destId="{26ABAED0-FE44-40C7-8D21-AB1CFEE34AFD}" srcOrd="0" destOrd="0" presId="urn:microsoft.com/office/officeart/2005/8/layout/vList3#1"/>
    <dgm:cxn modelId="{4A4C5028-039F-422E-8A0F-879AC3B65ABF}" type="presParOf" srcId="{F007FA8E-4FDA-41D1-AA2F-89FE75CD2820}" destId="{A725F2C5-BF09-4029-B405-D93C1AE03BBB}" srcOrd="1" destOrd="0" presId="urn:microsoft.com/office/officeart/2005/8/layout/vList3#1"/>
    <dgm:cxn modelId="{AF3159C2-C8B4-4AD5-938D-6B043EF9439C}" type="presParOf" srcId="{1FC42730-E5EB-4558-9654-5A45C2E21527}" destId="{3436F2E6-3319-4866-A2B4-2E985834ECE0}" srcOrd="1" destOrd="0" presId="urn:microsoft.com/office/officeart/2005/8/layout/vList3#1"/>
    <dgm:cxn modelId="{063EB7A1-BFE1-46D1-AF8A-0E1AD8112D80}" type="presParOf" srcId="{1FC42730-E5EB-4558-9654-5A45C2E21527}" destId="{BA9C7E90-8830-46C1-A749-D04582EBB5E8}" srcOrd="2" destOrd="0" presId="urn:microsoft.com/office/officeart/2005/8/layout/vList3#1"/>
    <dgm:cxn modelId="{35A44B1C-ECAB-43EC-9635-F57A39AEA09A}" type="presParOf" srcId="{BA9C7E90-8830-46C1-A749-D04582EBB5E8}" destId="{2D414C76-CD7F-4C37-97D0-31953A366A84}" srcOrd="0" destOrd="0" presId="urn:microsoft.com/office/officeart/2005/8/layout/vList3#1"/>
    <dgm:cxn modelId="{AE382002-778D-4F17-ACB4-CD46F37F7113}" type="presParOf" srcId="{BA9C7E90-8830-46C1-A749-D04582EBB5E8}" destId="{F787396C-E8B6-413A-AD4C-9D81D15C8B3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15484-1BB7-4E46-BC4E-EC7BD1E6FFBF}">
      <dsp:nvSpPr>
        <dsp:cNvPr id="0" name=""/>
        <dsp:cNvSpPr/>
      </dsp:nvSpPr>
      <dsp:spPr>
        <a:xfrm rot="16200000">
          <a:off x="-257254" y="259701"/>
          <a:ext cx="2187741" cy="166833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Cuadro Nacional de Medicamentos Básicos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 rot="5400000">
        <a:off x="2448" y="437547"/>
        <a:ext cx="1668337" cy="1312645"/>
      </dsp:txXfrm>
    </dsp:sp>
    <dsp:sp modelId="{0232F712-8808-4E90-BB30-9EC9632B6383}">
      <dsp:nvSpPr>
        <dsp:cNvPr id="0" name=""/>
        <dsp:cNvSpPr/>
      </dsp:nvSpPr>
      <dsp:spPr>
        <a:xfrm rot="16200000">
          <a:off x="1749872" y="46037"/>
          <a:ext cx="2187741" cy="2095665"/>
        </a:xfrm>
        <a:prstGeom prst="flowChartManualOperation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Agrupa la demanda de todo el sistema público de salud del país (Ministerio de Salud, Instituto Ecuatoriano de Seguridad Social,  Fuerzas Armadas y Policía). </a:t>
          </a:r>
          <a:endParaRPr lang="es-ES" sz="1300" kern="1200" dirty="0"/>
        </a:p>
      </dsp:txBody>
      <dsp:txXfrm rot="5400000">
        <a:off x="1795910" y="437547"/>
        <a:ext cx="2095665" cy="1312645"/>
      </dsp:txXfrm>
    </dsp:sp>
    <dsp:sp modelId="{83023AF8-DD84-4E9E-92D1-73CB194AB05B}">
      <dsp:nvSpPr>
        <dsp:cNvPr id="0" name=""/>
        <dsp:cNvSpPr/>
      </dsp:nvSpPr>
      <dsp:spPr>
        <a:xfrm rot="16200000">
          <a:off x="3639806" y="376894"/>
          <a:ext cx="2187741" cy="1433952"/>
        </a:xfrm>
        <a:prstGeom prst="flowChartManualOperati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Economía de escala</a:t>
          </a:r>
          <a:endParaRPr lang="es-ES" sz="1600" kern="1200" dirty="0"/>
        </a:p>
      </dsp:txBody>
      <dsp:txXfrm rot="5400000">
        <a:off x="4016701" y="437547"/>
        <a:ext cx="1433952" cy="1312645"/>
      </dsp:txXfrm>
    </dsp:sp>
    <dsp:sp modelId="{487EA540-2B72-4539-A5DF-DB9F1F245F76}">
      <dsp:nvSpPr>
        <dsp:cNvPr id="0" name=""/>
        <dsp:cNvSpPr/>
      </dsp:nvSpPr>
      <dsp:spPr>
        <a:xfrm rot="16200000">
          <a:off x="5316076" y="259701"/>
          <a:ext cx="2187741" cy="1668337"/>
        </a:xfrm>
        <a:prstGeom prst="flowChartManualOperation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Trabajo conjunto SERCOP y Entidades Contratantes. </a:t>
          </a:r>
          <a:endParaRPr lang="es-ES" sz="1600" kern="1200" dirty="0"/>
        </a:p>
      </dsp:txBody>
      <dsp:txXfrm rot="5400000">
        <a:off x="5575778" y="437547"/>
        <a:ext cx="1668337" cy="1312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E1B0B-8DCF-426D-B1BC-14C7670790EF}">
      <dsp:nvSpPr>
        <dsp:cNvPr id="0" name=""/>
        <dsp:cNvSpPr/>
      </dsp:nvSpPr>
      <dsp:spPr>
        <a:xfrm>
          <a:off x="0" y="0"/>
          <a:ext cx="6122707" cy="98848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</a:rPr>
            <a:t>ESTIMACION DE NECESIDADES DE MEDICAMENTOS </a:t>
          </a:r>
          <a:endParaRPr lang="es-ES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28952" y="28952"/>
        <a:ext cx="4972532" cy="930576"/>
      </dsp:txXfrm>
    </dsp:sp>
    <dsp:sp modelId="{61EA1F9C-BE56-471C-BBBD-CA94060021EF}">
      <dsp:nvSpPr>
        <dsp:cNvPr id="0" name=""/>
        <dsp:cNvSpPr/>
      </dsp:nvSpPr>
      <dsp:spPr>
        <a:xfrm>
          <a:off x="512776" y="1168203"/>
          <a:ext cx="6122707" cy="988480"/>
        </a:xfrm>
        <a:prstGeom prst="roundRect">
          <a:avLst>
            <a:gd name="adj" fmla="val 10000"/>
          </a:avLst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Metodología de estimación de necesidades. </a:t>
          </a:r>
          <a:endParaRPr lang="es-ES" sz="2000" b="1" kern="1200" dirty="0"/>
        </a:p>
      </dsp:txBody>
      <dsp:txXfrm>
        <a:off x="541728" y="1197155"/>
        <a:ext cx="4909514" cy="930576"/>
      </dsp:txXfrm>
    </dsp:sp>
    <dsp:sp modelId="{AED1E0B5-11CD-4DC7-A5E0-3E8964AF19A2}">
      <dsp:nvSpPr>
        <dsp:cNvPr id="0" name=""/>
        <dsp:cNvSpPr/>
      </dsp:nvSpPr>
      <dsp:spPr>
        <a:xfrm>
          <a:off x="1017900" y="2336407"/>
          <a:ext cx="6122707" cy="988480"/>
        </a:xfrm>
        <a:prstGeom prst="roundRect">
          <a:avLst>
            <a:gd name="adj" fmla="val 10000"/>
          </a:avLst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Consolidación y validación (equipos fármaco-terapéuticos de la RPIS: en 16 reuniones técnicas).</a:t>
          </a:r>
          <a:endParaRPr lang="es-ES" sz="2000" b="1" kern="1200" dirty="0"/>
        </a:p>
      </dsp:txBody>
      <dsp:txXfrm>
        <a:off x="1046852" y="2365359"/>
        <a:ext cx="4917167" cy="930576"/>
      </dsp:txXfrm>
    </dsp:sp>
    <dsp:sp modelId="{E8FFF760-ACD8-4522-B004-90DEDF090386}">
      <dsp:nvSpPr>
        <dsp:cNvPr id="0" name=""/>
        <dsp:cNvSpPr/>
      </dsp:nvSpPr>
      <dsp:spPr>
        <a:xfrm>
          <a:off x="1530676" y="3504611"/>
          <a:ext cx="6122707" cy="988480"/>
        </a:xfrm>
        <a:prstGeom prst="roundRect">
          <a:avLst>
            <a:gd name="adj" fmla="val 10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Aprobación de las cantidades referenciales en Sesión Única convocada por el SERCOP. </a:t>
          </a:r>
          <a:endParaRPr lang="es-ES" sz="2000" b="1" kern="1200" dirty="0"/>
        </a:p>
      </dsp:txBody>
      <dsp:txXfrm>
        <a:off x="1559628" y="3533563"/>
        <a:ext cx="4909514" cy="930576"/>
      </dsp:txXfrm>
    </dsp:sp>
    <dsp:sp modelId="{5D0EBDC7-1CE6-40DA-827F-E9390A11257A}">
      <dsp:nvSpPr>
        <dsp:cNvPr id="0" name=""/>
        <dsp:cNvSpPr/>
      </dsp:nvSpPr>
      <dsp:spPr>
        <a:xfrm>
          <a:off x="5480195" y="757086"/>
          <a:ext cx="642512" cy="642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/>
        </a:p>
      </dsp:txBody>
      <dsp:txXfrm>
        <a:off x="5624760" y="757086"/>
        <a:ext cx="353382" cy="483490"/>
      </dsp:txXfrm>
    </dsp:sp>
    <dsp:sp modelId="{55FE4597-A389-4979-A23C-8277A350B9F1}">
      <dsp:nvSpPr>
        <dsp:cNvPr id="0" name=""/>
        <dsp:cNvSpPr/>
      </dsp:nvSpPr>
      <dsp:spPr>
        <a:xfrm>
          <a:off x="5992971" y="1925289"/>
          <a:ext cx="642512" cy="642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6"/>
            <a:satOff val="-6896"/>
            <a:lumOff val="-5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/>
        </a:p>
      </dsp:txBody>
      <dsp:txXfrm>
        <a:off x="6137536" y="1925289"/>
        <a:ext cx="353382" cy="483490"/>
      </dsp:txXfrm>
    </dsp:sp>
    <dsp:sp modelId="{5547D6E4-821B-4A38-B8D6-45E3BDFD3803}">
      <dsp:nvSpPr>
        <dsp:cNvPr id="0" name=""/>
        <dsp:cNvSpPr/>
      </dsp:nvSpPr>
      <dsp:spPr>
        <a:xfrm>
          <a:off x="6498095" y="3093493"/>
          <a:ext cx="642512" cy="642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/>
        </a:p>
      </dsp:txBody>
      <dsp:txXfrm>
        <a:off x="6642660" y="3093493"/>
        <a:ext cx="353382" cy="483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2D7AB-C1CC-43F3-8B75-33EFE238F717}">
      <dsp:nvSpPr>
        <dsp:cNvPr id="0" name=""/>
        <dsp:cNvSpPr/>
      </dsp:nvSpPr>
      <dsp:spPr>
        <a:xfrm>
          <a:off x="4072087" y="164"/>
          <a:ext cx="1776255" cy="6433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32C90-C07E-4E4D-A067-5FDD42E360A0}">
      <dsp:nvSpPr>
        <dsp:cNvPr id="0" name=""/>
        <dsp:cNvSpPr/>
      </dsp:nvSpPr>
      <dsp:spPr>
        <a:xfrm>
          <a:off x="3928" y="164"/>
          <a:ext cx="4068159" cy="6433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/>
            <a:t>Delegados oficiales para la Comisión Técnica; y,</a:t>
          </a:r>
          <a:endParaRPr lang="es-ES" sz="1800" kern="1200"/>
        </a:p>
      </dsp:txBody>
      <dsp:txXfrm>
        <a:off x="35336" y="31572"/>
        <a:ext cx="4005343" cy="580581"/>
      </dsp:txXfrm>
    </dsp:sp>
    <dsp:sp modelId="{B41C1EF2-9479-4C28-97CC-DBDF4642808D}">
      <dsp:nvSpPr>
        <dsp:cNvPr id="0" name=""/>
        <dsp:cNvSpPr/>
      </dsp:nvSpPr>
      <dsp:spPr>
        <a:xfrm>
          <a:off x="4072087" y="707901"/>
          <a:ext cx="1776255" cy="6433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40BCF-AB9D-4BEB-BED8-3B365D905C54}">
      <dsp:nvSpPr>
        <dsp:cNvPr id="0" name=""/>
        <dsp:cNvSpPr/>
      </dsp:nvSpPr>
      <dsp:spPr>
        <a:xfrm>
          <a:off x="3928" y="707901"/>
          <a:ext cx="4068159" cy="643397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Delegados oficiales que conformarán los equipos técnicos:</a:t>
          </a:r>
          <a:endParaRPr lang="es-ES" sz="1800" kern="1200" dirty="0"/>
        </a:p>
      </dsp:txBody>
      <dsp:txXfrm>
        <a:off x="35336" y="739309"/>
        <a:ext cx="4005343" cy="580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B44AB-38B1-4162-84D8-FC3CD6171BAB}">
      <dsp:nvSpPr>
        <dsp:cNvPr id="0" name=""/>
        <dsp:cNvSpPr/>
      </dsp:nvSpPr>
      <dsp:spPr>
        <a:xfrm>
          <a:off x="696416" y="221"/>
          <a:ext cx="1098028" cy="10980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9247016-5228-4A25-8939-3A9C2FED4F4F}">
      <dsp:nvSpPr>
        <dsp:cNvPr id="0" name=""/>
        <dsp:cNvSpPr/>
      </dsp:nvSpPr>
      <dsp:spPr>
        <a:xfrm>
          <a:off x="1832528" y="221"/>
          <a:ext cx="4684187" cy="109802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1.- Fármaco-terapéutico</a:t>
          </a:r>
          <a:endParaRPr lang="es-ES" sz="1800" kern="1200" dirty="0"/>
        </a:p>
      </dsp:txBody>
      <dsp:txXfrm>
        <a:off x="1832528" y="221"/>
        <a:ext cx="4684187" cy="1098028"/>
      </dsp:txXfrm>
    </dsp:sp>
    <dsp:sp modelId="{40EAA637-53E3-411C-861C-814B308BC4E8}">
      <dsp:nvSpPr>
        <dsp:cNvPr id="0" name=""/>
        <dsp:cNvSpPr/>
      </dsp:nvSpPr>
      <dsp:spPr>
        <a:xfrm>
          <a:off x="402867" y="1098250"/>
          <a:ext cx="1098028" cy="109802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5C880E-7D90-4847-87AC-02F760F8BB56}">
      <dsp:nvSpPr>
        <dsp:cNvPr id="0" name=""/>
        <dsp:cNvSpPr/>
      </dsp:nvSpPr>
      <dsp:spPr>
        <a:xfrm>
          <a:off x="1066851" y="1139195"/>
          <a:ext cx="5858383" cy="109802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          2.- Jurídico / Contratación Pública</a:t>
          </a:r>
          <a:endParaRPr lang="es-ES" sz="1800" kern="1200" dirty="0"/>
        </a:p>
      </dsp:txBody>
      <dsp:txXfrm>
        <a:off x="1066851" y="1139195"/>
        <a:ext cx="5858383" cy="1098028"/>
      </dsp:txXfrm>
    </dsp:sp>
    <dsp:sp modelId="{2740A1CC-9093-455C-B74F-51E6472BAB07}">
      <dsp:nvSpPr>
        <dsp:cNvPr id="0" name=""/>
        <dsp:cNvSpPr/>
      </dsp:nvSpPr>
      <dsp:spPr>
        <a:xfrm>
          <a:off x="846537" y="2196278"/>
          <a:ext cx="1098028" cy="109802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71E12C-1AB4-490D-9CB5-E06A3A88A9F2}">
      <dsp:nvSpPr>
        <dsp:cNvPr id="0" name=""/>
        <dsp:cNvSpPr/>
      </dsp:nvSpPr>
      <dsp:spPr>
        <a:xfrm>
          <a:off x="2036136" y="2196498"/>
          <a:ext cx="4083703" cy="109802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3.- Administrativo Financiero</a:t>
          </a:r>
          <a:endParaRPr lang="es-ES" sz="1800" kern="1200" dirty="0"/>
        </a:p>
      </dsp:txBody>
      <dsp:txXfrm>
        <a:off x="2036136" y="2196498"/>
        <a:ext cx="4083703" cy="1098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943E0-99A0-40B3-BDDC-BE4D667182F5}">
      <dsp:nvSpPr>
        <dsp:cNvPr id="0" name=""/>
        <dsp:cNvSpPr/>
      </dsp:nvSpPr>
      <dsp:spPr>
        <a:xfrm>
          <a:off x="-1742518" y="-294768"/>
          <a:ext cx="2271913" cy="2271913"/>
        </a:xfrm>
        <a:prstGeom prst="blockArc">
          <a:avLst>
            <a:gd name="adj1" fmla="val 18900000"/>
            <a:gd name="adj2" fmla="val 2700000"/>
            <a:gd name="adj3" fmla="val 95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19F67-3BE3-4A59-B7EA-F0BA687B3EA6}">
      <dsp:nvSpPr>
        <dsp:cNvPr id="0" name=""/>
        <dsp:cNvSpPr/>
      </dsp:nvSpPr>
      <dsp:spPr>
        <a:xfrm>
          <a:off x="515695" y="2"/>
          <a:ext cx="7013981" cy="1682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769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altLang="es-MX" sz="1800" kern="1200" dirty="0" smtClean="0"/>
            <a:t>Código ATC, nombre genérico, forma farmacéutica, concentración, presentación, nivel de prescripción, nivel de atención, vía de administración, precio referencial y de última compra, consumo promedio mensual y requerimiento anual (en unidades).</a:t>
          </a:r>
          <a:endParaRPr lang="es-ES" sz="1800" kern="1200" dirty="0"/>
        </a:p>
      </dsp:txBody>
      <dsp:txXfrm>
        <a:off x="515695" y="2"/>
        <a:ext cx="7013981" cy="1682370"/>
      </dsp:txXfrm>
    </dsp:sp>
    <dsp:sp modelId="{D8185BEE-850E-4E8D-841D-FE315EB91B1D}">
      <dsp:nvSpPr>
        <dsp:cNvPr id="0" name=""/>
        <dsp:cNvSpPr/>
      </dsp:nvSpPr>
      <dsp:spPr>
        <a:xfrm>
          <a:off x="0" y="325492"/>
          <a:ext cx="1031390" cy="1031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770A3-BB28-438C-97A1-C4358671FA11}">
      <dsp:nvSpPr>
        <dsp:cNvPr id="0" name=""/>
        <dsp:cNvSpPr/>
      </dsp:nvSpPr>
      <dsp:spPr>
        <a:xfrm>
          <a:off x="-3942240" y="-605272"/>
          <a:ext cx="4698173" cy="4698173"/>
        </a:xfrm>
        <a:prstGeom prst="blockArc">
          <a:avLst>
            <a:gd name="adj1" fmla="val 18900000"/>
            <a:gd name="adj2" fmla="val 2700000"/>
            <a:gd name="adj3" fmla="val 46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A5AB3-1C7F-4556-97B8-3575EF9E414B}">
      <dsp:nvSpPr>
        <dsp:cNvPr id="0" name=""/>
        <dsp:cNvSpPr/>
      </dsp:nvSpPr>
      <dsp:spPr>
        <a:xfrm>
          <a:off x="245133" y="158547"/>
          <a:ext cx="6284394" cy="316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Cuadro Nacional de Medicamentos Básicos</a:t>
          </a:r>
          <a:endParaRPr lang="es-ES" sz="1800" kern="1200" dirty="0"/>
        </a:p>
      </dsp:txBody>
      <dsp:txXfrm>
        <a:off x="245133" y="158547"/>
        <a:ext cx="6284394" cy="316955"/>
      </dsp:txXfrm>
    </dsp:sp>
    <dsp:sp modelId="{1F281103-454D-4E94-A2B6-4F055BD8891E}">
      <dsp:nvSpPr>
        <dsp:cNvPr id="0" name=""/>
        <dsp:cNvSpPr/>
      </dsp:nvSpPr>
      <dsp:spPr>
        <a:xfrm>
          <a:off x="47036" y="118928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86965-910C-4E9B-B995-565FB9EDD8F5}">
      <dsp:nvSpPr>
        <dsp:cNvPr id="0" name=""/>
        <dsp:cNvSpPr/>
      </dsp:nvSpPr>
      <dsp:spPr>
        <a:xfrm>
          <a:off x="532165" y="634260"/>
          <a:ext cx="5997363" cy="316955"/>
        </a:xfrm>
        <a:prstGeom prst="rect">
          <a:avLst/>
        </a:prstGeom>
        <a:solidFill>
          <a:schemeClr val="accent4">
            <a:hueOff val="-744129"/>
            <a:satOff val="4483"/>
            <a:lumOff val="3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Perfil Epidemiológico </a:t>
          </a:r>
          <a:endParaRPr lang="es-ES" sz="1800" kern="1200" dirty="0"/>
        </a:p>
      </dsp:txBody>
      <dsp:txXfrm>
        <a:off x="532165" y="634260"/>
        <a:ext cx="5997363" cy="316955"/>
      </dsp:txXfrm>
    </dsp:sp>
    <dsp:sp modelId="{A33ED500-AABE-4F67-8177-1FEE7DD19C22}">
      <dsp:nvSpPr>
        <dsp:cNvPr id="0" name=""/>
        <dsp:cNvSpPr/>
      </dsp:nvSpPr>
      <dsp:spPr>
        <a:xfrm>
          <a:off x="334068" y="594640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A8519-0EDA-41D1-A3DC-FFFC33AA361C}">
      <dsp:nvSpPr>
        <dsp:cNvPr id="0" name=""/>
        <dsp:cNvSpPr/>
      </dsp:nvSpPr>
      <dsp:spPr>
        <a:xfrm>
          <a:off x="689457" y="1109624"/>
          <a:ext cx="5840071" cy="316955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Población de Coberturas</a:t>
          </a:r>
          <a:endParaRPr lang="es-ES" sz="1800" kern="1200" dirty="0"/>
        </a:p>
      </dsp:txBody>
      <dsp:txXfrm>
        <a:off x="689457" y="1109624"/>
        <a:ext cx="5840071" cy="316955"/>
      </dsp:txXfrm>
    </dsp:sp>
    <dsp:sp modelId="{48C30D7A-5B49-431D-89A9-235097FD2C2A}">
      <dsp:nvSpPr>
        <dsp:cNvPr id="0" name=""/>
        <dsp:cNvSpPr/>
      </dsp:nvSpPr>
      <dsp:spPr>
        <a:xfrm>
          <a:off x="491360" y="1070004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5530B-0B16-439E-A43E-C2E9414F5D7A}">
      <dsp:nvSpPr>
        <dsp:cNvPr id="0" name=""/>
        <dsp:cNvSpPr/>
      </dsp:nvSpPr>
      <dsp:spPr>
        <a:xfrm>
          <a:off x="739679" y="1585336"/>
          <a:ext cx="5789849" cy="316955"/>
        </a:xfrm>
        <a:prstGeom prst="rect">
          <a:avLst/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Ingresos / Egresos / Saldos proyectados  </a:t>
          </a:r>
          <a:endParaRPr lang="es-ES" sz="1800" kern="1200" dirty="0"/>
        </a:p>
      </dsp:txBody>
      <dsp:txXfrm>
        <a:off x="739679" y="1585336"/>
        <a:ext cx="5789849" cy="316955"/>
      </dsp:txXfrm>
    </dsp:sp>
    <dsp:sp modelId="{60B9AF13-F466-48F4-AD85-2E6DA6598BA6}">
      <dsp:nvSpPr>
        <dsp:cNvPr id="0" name=""/>
        <dsp:cNvSpPr/>
      </dsp:nvSpPr>
      <dsp:spPr>
        <a:xfrm>
          <a:off x="541582" y="1545717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7E4FE-FC2A-4405-8422-0F40ADCD203D}">
      <dsp:nvSpPr>
        <dsp:cNvPr id="0" name=""/>
        <dsp:cNvSpPr/>
      </dsp:nvSpPr>
      <dsp:spPr>
        <a:xfrm>
          <a:off x="689457" y="2061049"/>
          <a:ext cx="5840071" cy="316955"/>
        </a:xfrm>
        <a:prstGeom prst="rect">
          <a:avLst/>
        </a:prstGeom>
        <a:solidFill>
          <a:schemeClr val="accent4">
            <a:hueOff val="-2976514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Actividades de prevención y recuperación </a:t>
          </a:r>
          <a:endParaRPr lang="es-ES" sz="1800" kern="1200" dirty="0"/>
        </a:p>
      </dsp:txBody>
      <dsp:txXfrm>
        <a:off x="689457" y="2061049"/>
        <a:ext cx="5840071" cy="316955"/>
      </dsp:txXfrm>
    </dsp:sp>
    <dsp:sp modelId="{F4686C84-442F-4826-9E93-5D7ED5123D37}">
      <dsp:nvSpPr>
        <dsp:cNvPr id="0" name=""/>
        <dsp:cNvSpPr/>
      </dsp:nvSpPr>
      <dsp:spPr>
        <a:xfrm>
          <a:off x="491360" y="2021429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A32EB-B55F-402F-B4B9-206224D471ED}">
      <dsp:nvSpPr>
        <dsp:cNvPr id="0" name=""/>
        <dsp:cNvSpPr/>
      </dsp:nvSpPr>
      <dsp:spPr>
        <a:xfrm>
          <a:off x="532165" y="2536413"/>
          <a:ext cx="5997363" cy="316955"/>
        </a:xfrm>
        <a:prstGeom prst="rect">
          <a:avLst/>
        </a:prstGeom>
        <a:solidFill>
          <a:schemeClr val="accent4">
            <a:hueOff val="-3720643"/>
            <a:satOff val="22416"/>
            <a:lumOff val="17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Morbilidad por ciclos de vida</a:t>
          </a:r>
          <a:endParaRPr lang="es-ES" sz="1800" kern="1200" dirty="0"/>
        </a:p>
      </dsp:txBody>
      <dsp:txXfrm>
        <a:off x="532165" y="2536413"/>
        <a:ext cx="5997363" cy="316955"/>
      </dsp:txXfrm>
    </dsp:sp>
    <dsp:sp modelId="{99FDDF2F-AE7D-49AA-AE43-484C634B3E68}">
      <dsp:nvSpPr>
        <dsp:cNvPr id="0" name=""/>
        <dsp:cNvSpPr/>
      </dsp:nvSpPr>
      <dsp:spPr>
        <a:xfrm>
          <a:off x="334068" y="2496793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90274-9111-43A4-87AA-0E27B3A48E53}">
      <dsp:nvSpPr>
        <dsp:cNvPr id="0" name=""/>
        <dsp:cNvSpPr/>
      </dsp:nvSpPr>
      <dsp:spPr>
        <a:xfrm>
          <a:off x="245133" y="3012125"/>
          <a:ext cx="6284394" cy="316955"/>
        </a:xfrm>
        <a:prstGeom prst="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584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Nivel de complejidad / Nivel de atención </a:t>
          </a:r>
          <a:endParaRPr lang="es-ES" sz="1800" kern="1200" dirty="0"/>
        </a:p>
      </dsp:txBody>
      <dsp:txXfrm>
        <a:off x="245133" y="3012125"/>
        <a:ext cx="6284394" cy="316955"/>
      </dsp:txXfrm>
    </dsp:sp>
    <dsp:sp modelId="{9407C244-9D33-42C6-A4DD-397E44186D95}">
      <dsp:nvSpPr>
        <dsp:cNvPr id="0" name=""/>
        <dsp:cNvSpPr/>
      </dsp:nvSpPr>
      <dsp:spPr>
        <a:xfrm>
          <a:off x="47036" y="2972506"/>
          <a:ext cx="396194" cy="396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71135-AF17-43E7-934C-E4EC1805E7E8}">
      <dsp:nvSpPr>
        <dsp:cNvPr id="0" name=""/>
        <dsp:cNvSpPr/>
      </dsp:nvSpPr>
      <dsp:spPr>
        <a:xfrm rot="5400000">
          <a:off x="4091656" y="-2487566"/>
          <a:ext cx="647422" cy="562588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Estimación validada y remitida por Zona; además, validación con ajustes por Programas, Proyectos y Estrategias.</a:t>
          </a:r>
          <a:endParaRPr lang="es-ES" sz="1600" kern="1200" dirty="0"/>
        </a:p>
      </dsp:txBody>
      <dsp:txXfrm rot="-5400000">
        <a:off x="1602428" y="33267"/>
        <a:ext cx="5594275" cy="584212"/>
      </dsp:txXfrm>
    </dsp:sp>
    <dsp:sp modelId="{AD6E062D-E740-4625-9A0C-D52D956F7E4E}">
      <dsp:nvSpPr>
        <dsp:cNvPr id="0" name=""/>
        <dsp:cNvSpPr/>
      </dsp:nvSpPr>
      <dsp:spPr>
        <a:xfrm>
          <a:off x="582" y="25987"/>
          <a:ext cx="1601845" cy="5987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MSP:</a:t>
          </a:r>
          <a:endParaRPr lang="es-ES" sz="2800" kern="1200" dirty="0"/>
        </a:p>
      </dsp:txBody>
      <dsp:txXfrm>
        <a:off x="29812" y="55217"/>
        <a:ext cx="1543385" cy="540313"/>
      </dsp:txXfrm>
    </dsp:sp>
    <dsp:sp modelId="{A8325753-42C3-4842-B089-8E4A08507ADC}">
      <dsp:nvSpPr>
        <dsp:cNvPr id="0" name=""/>
        <dsp:cNvSpPr/>
      </dsp:nvSpPr>
      <dsp:spPr>
        <a:xfrm rot="5400000">
          <a:off x="4276854" y="-1869145"/>
          <a:ext cx="333665" cy="5568320"/>
        </a:xfrm>
        <a:prstGeom prst="round2SameRect">
          <a:avLst/>
        </a:prstGeom>
        <a:solidFill>
          <a:schemeClr val="accent2">
            <a:tint val="40000"/>
            <a:alpha val="90000"/>
            <a:hueOff val="1675273"/>
            <a:satOff val="-1459"/>
            <a:lumOff val="-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Oficio Nº IESS-DG-2015-0255-OF del 29 de abril de 2015</a:t>
          </a:r>
          <a:endParaRPr lang="es-ES" sz="1600" kern="1200" dirty="0"/>
        </a:p>
      </dsp:txBody>
      <dsp:txXfrm rot="-5400000">
        <a:off x="1659527" y="764470"/>
        <a:ext cx="5552032" cy="301089"/>
      </dsp:txXfrm>
    </dsp:sp>
    <dsp:sp modelId="{026D5602-82A6-4A6C-9C0D-62392C619A41}">
      <dsp:nvSpPr>
        <dsp:cNvPr id="0" name=""/>
        <dsp:cNvSpPr/>
      </dsp:nvSpPr>
      <dsp:spPr>
        <a:xfrm>
          <a:off x="582" y="679023"/>
          <a:ext cx="1658944" cy="471983"/>
        </a:xfrm>
        <a:prstGeom prst="roundRect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IESS:</a:t>
          </a:r>
          <a:endParaRPr lang="es-ES" sz="2800" kern="1200" dirty="0"/>
        </a:p>
      </dsp:txBody>
      <dsp:txXfrm>
        <a:off x="23622" y="702063"/>
        <a:ext cx="1612864" cy="425903"/>
      </dsp:txXfrm>
    </dsp:sp>
    <dsp:sp modelId="{BDF40891-A02B-4378-BBE7-D89E7298D766}">
      <dsp:nvSpPr>
        <dsp:cNvPr id="0" name=""/>
        <dsp:cNvSpPr/>
      </dsp:nvSpPr>
      <dsp:spPr>
        <a:xfrm rot="5400000">
          <a:off x="4103504" y="-1263032"/>
          <a:ext cx="680364" cy="5568320"/>
        </a:xfrm>
        <a:prstGeom prst="round2SameRect">
          <a:avLst/>
        </a:prstGeom>
        <a:solidFill>
          <a:schemeClr val="accent2">
            <a:tint val="40000"/>
            <a:alpha val="90000"/>
            <a:hueOff val="3350546"/>
            <a:satOff val="-2919"/>
            <a:lumOff val="-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Oficio Nº ISSFA-DSS-2015-0092-OF del 12 de enero de 2015;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Oficio Nº ISSFA-DSS-2015-0936-OF del 29 de abril de 2015;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Oficio Nro. MDN-MDN-2015-0983-OF del 15 de mayo de 2015</a:t>
          </a:r>
          <a:endParaRPr lang="es-ES" sz="1500" kern="1200" dirty="0"/>
        </a:p>
      </dsp:txBody>
      <dsp:txXfrm rot="-5400000">
        <a:off x="1659527" y="1214158"/>
        <a:ext cx="5535107" cy="613938"/>
      </dsp:txXfrm>
    </dsp:sp>
    <dsp:sp modelId="{EC0B2542-B878-4A25-92C2-0EB6EE14A8A4}">
      <dsp:nvSpPr>
        <dsp:cNvPr id="0" name=""/>
        <dsp:cNvSpPr/>
      </dsp:nvSpPr>
      <dsp:spPr>
        <a:xfrm>
          <a:off x="582" y="1285136"/>
          <a:ext cx="1658944" cy="47198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smtClean="0"/>
            <a:t>ISSFA:</a:t>
          </a:r>
          <a:endParaRPr lang="es-ES" sz="2800" kern="1200"/>
        </a:p>
      </dsp:txBody>
      <dsp:txXfrm>
        <a:off x="23622" y="1308176"/>
        <a:ext cx="1612864" cy="425903"/>
      </dsp:txXfrm>
    </dsp:sp>
    <dsp:sp modelId="{CB930E09-ED06-4A5B-B95A-0C6BC2F07CE8}">
      <dsp:nvSpPr>
        <dsp:cNvPr id="0" name=""/>
        <dsp:cNvSpPr/>
      </dsp:nvSpPr>
      <dsp:spPr>
        <a:xfrm rot="5400000">
          <a:off x="4204177" y="-653402"/>
          <a:ext cx="479018" cy="5568320"/>
        </a:xfrm>
        <a:prstGeom prst="round2SameRect">
          <a:avLst/>
        </a:prstGeom>
        <a:solidFill>
          <a:schemeClr val="accent2">
            <a:tint val="40000"/>
            <a:alpha val="90000"/>
            <a:hueOff val="5025819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Oficio Nº 2015-0260-DNS-PN del 29 de enero de 2015;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Oficio Nº 2015-1609-DNS-PN del 05 de mayo de 2015</a:t>
          </a:r>
          <a:endParaRPr lang="es-ES" sz="1500" kern="1200" dirty="0"/>
        </a:p>
      </dsp:txBody>
      <dsp:txXfrm rot="-5400000">
        <a:off x="1659526" y="1914633"/>
        <a:ext cx="5544936" cy="432250"/>
      </dsp:txXfrm>
    </dsp:sp>
    <dsp:sp modelId="{3ABB8E1C-A050-446F-BAFC-281BC6EA24AD}">
      <dsp:nvSpPr>
        <dsp:cNvPr id="0" name=""/>
        <dsp:cNvSpPr/>
      </dsp:nvSpPr>
      <dsp:spPr>
        <a:xfrm>
          <a:off x="582" y="1894766"/>
          <a:ext cx="1658944" cy="471983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smtClean="0"/>
            <a:t>ISSPOL:</a:t>
          </a:r>
          <a:endParaRPr lang="es-ES" sz="2800" kern="1200"/>
        </a:p>
      </dsp:txBody>
      <dsp:txXfrm>
        <a:off x="23622" y="1917806"/>
        <a:ext cx="1612864" cy="4259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5F2C5-BF09-4029-B405-D93C1AE03BBB}">
      <dsp:nvSpPr>
        <dsp:cNvPr id="0" name=""/>
        <dsp:cNvSpPr/>
      </dsp:nvSpPr>
      <dsp:spPr>
        <a:xfrm rot="10800000">
          <a:off x="1563959" y="378"/>
          <a:ext cx="6236902" cy="183440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923" tIns="68580" rIns="128016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SERCOP solicita a las máximas autoridades de los subsistemas de la RPIS se remitan los nombres de los delegados a fin de que participen en la Sesión Única para aprobación de cantidades referenciales para la SICM (Oficio Nro. SERCOP-DG-2015-0513-OF del 02.09.2015).</a:t>
          </a:r>
          <a:endParaRPr lang="es-ES" sz="1800" kern="1200" dirty="0"/>
        </a:p>
      </dsp:txBody>
      <dsp:txXfrm rot="10800000">
        <a:off x="2022561" y="378"/>
        <a:ext cx="5778300" cy="1834407"/>
      </dsp:txXfrm>
    </dsp:sp>
    <dsp:sp modelId="{26ABAED0-FE44-40C7-8D21-AB1CFEE34AFD}">
      <dsp:nvSpPr>
        <dsp:cNvPr id="0" name=""/>
        <dsp:cNvSpPr/>
      </dsp:nvSpPr>
      <dsp:spPr>
        <a:xfrm>
          <a:off x="879114" y="378"/>
          <a:ext cx="1834407" cy="183440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787396C-E8B6-413A-AD4C-9D81D15C8B34}">
      <dsp:nvSpPr>
        <dsp:cNvPr id="0" name=""/>
        <dsp:cNvSpPr/>
      </dsp:nvSpPr>
      <dsp:spPr>
        <a:xfrm rot="10800000">
          <a:off x="1563959" y="2382370"/>
          <a:ext cx="6236902" cy="1834407"/>
        </a:xfrm>
        <a:prstGeom prst="homePlate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8923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Acta de Reunión efectuada el 07.09.2015, en la que se ratifican y aprueban las cantidades referenciales de medicamentos para la Subasta Inversa Corporativa de Medicamentos, con firma de los delegados de la RPIS y SERCOP. </a:t>
          </a:r>
          <a:endParaRPr lang="es-ES" sz="2000" kern="1200" dirty="0"/>
        </a:p>
      </dsp:txBody>
      <dsp:txXfrm rot="10800000">
        <a:off x="2022561" y="2382370"/>
        <a:ext cx="5778300" cy="1834407"/>
      </dsp:txXfrm>
    </dsp:sp>
    <dsp:sp modelId="{2D414C76-CD7F-4C37-97D0-31953A366A84}">
      <dsp:nvSpPr>
        <dsp:cNvPr id="0" name=""/>
        <dsp:cNvSpPr/>
      </dsp:nvSpPr>
      <dsp:spPr>
        <a:xfrm>
          <a:off x="879114" y="2382370"/>
          <a:ext cx="1834407" cy="1834407"/>
        </a:xfrm>
        <a:prstGeom prst="ellipse">
          <a:avLst/>
        </a:prstGeom>
        <a:solidFill>
          <a:schemeClr val="accent4">
            <a:tint val="50000"/>
            <a:hueOff val="-3981282"/>
            <a:satOff val="22610"/>
            <a:lumOff val="179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FA879-FF52-4AEE-92FF-F77CB1BC8BE2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55B232-05D2-41CB-B6F9-D669C28F439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903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1E99A-4A55-4272-B435-52D284AFF1D8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5488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528D-470A-4615-9F62-A0EE6D6C3905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59E-B737-4EBE-8E01-B5246F3EFA3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2A1A-9C23-4EA2-BC80-0104A2EFCA0B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E703-7EFF-463D-A0FC-F1A1979D06F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16DBA-5D36-42D9-B86C-3CC82F5B174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A8A2-8AFE-42C5-B2FA-43D381A6E23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83BA-232D-4F67-B594-5D80CE091B88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00DF-1B23-42EE-9EAB-E0A454D0378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7F5C-F98B-42DA-94B9-3630BB9C07E5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E4E2-1A26-4F1D-9D3C-C4D4E39E771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C159-1C28-409D-B01B-089B073B6A1D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947E-99E7-4235-BC32-FAD8F271CF4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76D8-DA19-4682-93F4-886352F57727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5EA0-43F6-4B6F-820B-35071CEA0AF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0056-6A01-42CA-9363-84F40372295D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6499-0DE3-408D-BFD7-2280CCB550D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4E25-E8EF-4870-A7A9-A0A60FB5413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CFEF0-4679-4892-B370-AF667E8E4B5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633C-5FAF-4B17-A72A-3B417EDA3053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81F0-2C69-40E1-AE9B-8E526CD5ED4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203B-0DF0-4EAD-BA7D-25EDDCA96422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A4A2-4C8C-4E47-86EB-3783C2A10F0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192A-3286-4B73-AE2E-DDEB8B6C2DE2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315F-4C6E-472C-B8B7-59F9C19A64B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3C3A-E8A3-4A42-AF49-CB89131CBAF1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088B-A2DE-4EC5-93D2-4F3C1B02BA1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6C49-5593-4F0F-B8EB-26C2411F1DDA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A839-13EA-4FE6-8881-AFBBF7DC0B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66287-F115-4358-AE28-80756E5D8E88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6527-8D8C-421B-BC65-20EDE0F96F8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6A9A7746-1270-400B-8DAC-DE3BA827CD8E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BB5B009-7649-4D8C-8495-6290C23E3CB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8D13C3B-D524-44F4-AC24-FDB8BFF271EA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1E96504-ADED-4CA4-A39B-CAEF2FA0DCF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977D7014-868C-4AED-9581-0EB24B76BD5D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8F1958DA-0BD0-4D8A-9209-BD0C6331B67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79634ACF-6BBE-48EC-B820-4483CD6B6A6F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A6706149-A151-4801-909E-EEB22830834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1475AD4-29CC-481B-9963-8123DF318EF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8FE06E9-7477-4897-AFE0-1572B9199FC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828DD25B-9B94-4024-89E9-4A0D2DDB62F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852703B7-6562-4D8C-8E93-5B4F3580CAD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014BC44-5961-4174-AEFC-3B1C3C7949B2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BD2CAF94-79A1-4DBF-B50F-FEEEA374105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17DE-793A-4C22-AA13-E131CF3E4854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73ED-8D68-4D6F-9F98-ED260AFB5DD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6453FE7-AEF2-4227-8346-142DF35B955E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D00EC0E3-CF53-42FB-8696-306FD9DC17F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721F520-1795-4EEC-89AB-83946F3964CF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72D51F7-CCA6-4BBC-8261-EC8C835EB23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EFD86EC0-7692-473A-93D7-03FF20042A4D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18532480-CFA4-424E-8F2E-1E5C438D826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3F723657-A930-4872-9BE6-EBBFC30A6CFA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4373E83-66EC-4F73-88A2-B37EA69632F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46A74CCB-8F9F-46C8-BC87-638565484F56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CCBCF67A-E17B-4D8A-932B-F8250E49636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F723-B7F8-43D7-AD78-E01B3A6090F1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70E1-0C5B-466D-9905-391ECE2F2CC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664B-CB5F-4E61-A209-0AD875B4A332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B7C7-6A60-4605-91EA-6345F4F4CE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BDE7-4AE8-4C26-9478-33E490D781C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6D68-18C3-46B1-B6B9-20F9AC560D5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DEEE-2B1F-4D66-A9E5-86E3D4ABA413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BCD6-5758-4BCB-9E0F-4448861822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02535-5E56-4587-A6EF-7ADA62108714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87CC4-228F-4B28-A37E-B67BB47A856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A616-D057-4DF7-AD07-B5878536F7C7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03AE-5278-4F32-80D1-F87F0FBAFD4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Clic para editar título</a:t>
            </a:r>
            <a:endParaRPr lang="es-ES" alt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  <a:endParaRPr lang="es-ES" alt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6DEAE0-F634-44E4-9E92-000909C3411F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593C4-48BA-460A-ADB0-38D40183F1F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0B1D0-20F4-45A8-A090-A1FDAA52D72D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5EF37-2ABA-475D-889F-82E911706C7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307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5C29862-017F-4FF8-8915-1646AD4D199C}" type="datetimeFigureOut">
              <a:rPr lang="es-ES"/>
              <a:pPr>
                <a:defRPr/>
              </a:pPr>
              <a:t>5/1/16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A2F4853-86DF-45EA-BF5F-DEE7E3F2F15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diagramData" Target="../diagrams/data1.xml"/><Relationship Id="rId7" Type="http://schemas.openxmlformats.org/officeDocument/2006/relationships/diagramLayout" Target="../diagrams/layout1.xml"/><Relationship Id="rId8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445005" y="4916576"/>
            <a:ext cx="8229600" cy="78497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pPr>
              <a:defRPr/>
            </a:pPr>
            <a:r>
              <a:rPr lang="es-E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RED PÚBLICA INTEGRAL DE SALUD</a:t>
            </a:r>
            <a:endParaRPr lang="es-ES" sz="3200" dirty="0"/>
          </a:p>
          <a:p>
            <a:pPr>
              <a:defRPr/>
            </a:pPr>
            <a:endParaRPr lang="es-EC" altLang="es-MX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45005" y="2802878"/>
            <a:ext cx="8315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SUBASTA INVERSA CORPORATIVA DE MEDICAMENTOS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Rectángulo"/>
          <p:cNvSpPr>
            <a:spLocks noChangeArrowheads="1"/>
          </p:cNvSpPr>
          <p:nvPr/>
        </p:nvSpPr>
        <p:spPr bwMode="auto">
          <a:xfrm>
            <a:off x="1182921" y="1032913"/>
            <a:ext cx="7502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s-EC" altLang="es-MX" dirty="0"/>
              <a:t>Deben aplicarlo las entidades públicas que presten servicios de </a:t>
            </a:r>
            <a:r>
              <a:rPr lang="es-EC" altLang="es-MX" dirty="0" smtClean="0"/>
              <a:t>salud</a:t>
            </a:r>
            <a:endParaRPr lang="es-EC" altLang="es-MX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93"/>
          <a:stretch>
            <a:fillRect/>
          </a:stretch>
        </p:blipFill>
        <p:spPr bwMode="auto">
          <a:xfrm>
            <a:off x="1440236" y="1369857"/>
            <a:ext cx="6772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2" name="Picture 6" descr="http://cdn.slidesharecdn.com/ss_thumbnails/cuadronacionaldemedicamentosbasicosyregistroteraputico9narevisin-151206152711-lva1-app6892-thumbnail.jpg?cb=14494164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915" y="4483544"/>
            <a:ext cx="1456169" cy="2266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43355409"/>
              </p:ext>
            </p:extLst>
          </p:nvPr>
        </p:nvGraphicFramePr>
        <p:xfrm>
          <a:off x="1203091" y="2164633"/>
          <a:ext cx="7246563" cy="218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ectángulo 8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SUBASTA INVERSA CORPORATIVA DE MEDICAMENTOS</a:t>
            </a:r>
          </a:p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RED PÚBLICA INTEGRAL DE SALUD </a:t>
            </a:r>
            <a:endParaRPr lang="es-E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00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28816240"/>
              </p:ext>
            </p:extLst>
          </p:nvPr>
        </p:nvGraphicFramePr>
        <p:xfrm>
          <a:off x="1019969" y="1410167"/>
          <a:ext cx="7653384" cy="4493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SUBASTA INVERSA CORPORATIVA DE MEDICAMENTOS</a:t>
            </a:r>
          </a:p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RED PÚBLICA INTEGRAL DE SALUD </a:t>
            </a:r>
            <a:endParaRPr lang="es-E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76833274"/>
              </p:ext>
            </p:extLst>
          </p:nvPr>
        </p:nvGraphicFramePr>
        <p:xfrm>
          <a:off x="1785657" y="1257265"/>
          <a:ext cx="5852272" cy="1351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ESTIMACIÓN DE NECESIDADES</a:t>
            </a:r>
          </a:p>
          <a:p>
            <a:pPr algn="ctr"/>
            <a:r>
              <a:rPr lang="es-MX" altLang="es-MX" sz="2000" dirty="0">
                <a:solidFill>
                  <a:schemeClr val="tx1"/>
                </a:solidFill>
              </a:rPr>
              <a:t>(Oficio Nro. MSP- SDM-10-2014-3352-O del </a:t>
            </a:r>
            <a:r>
              <a:rPr lang="es-MX" altLang="es-MX" sz="2000" dirty="0" smtClean="0">
                <a:solidFill>
                  <a:schemeClr val="tx1"/>
                </a:solidFill>
              </a:rPr>
              <a:t>24.Dic.2014</a:t>
            </a:r>
            <a:r>
              <a:rPr lang="es-MX" altLang="es-MX" sz="2000" dirty="0">
                <a:solidFill>
                  <a:schemeClr val="tx1"/>
                </a:solidFill>
              </a:rPr>
              <a:t>) </a:t>
            </a:r>
            <a:endParaRPr lang="es-EC" altLang="es-MX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95099325"/>
              </p:ext>
            </p:extLst>
          </p:nvPr>
        </p:nvGraphicFramePr>
        <p:xfrm>
          <a:off x="1982144" y="2850775"/>
          <a:ext cx="6925235" cy="329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14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Rectángulo"/>
          <p:cNvSpPr>
            <a:spLocks noChangeArrowheads="1"/>
          </p:cNvSpPr>
          <p:nvPr/>
        </p:nvSpPr>
        <p:spPr bwMode="auto">
          <a:xfrm>
            <a:off x="783732" y="3801870"/>
            <a:ext cx="7953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s-EC" altLang="es-MX" dirty="0" smtClean="0"/>
              <a:t>MSP </a:t>
            </a:r>
            <a:r>
              <a:rPr lang="es-EC" altLang="es-MX" dirty="0"/>
              <a:t>remite a la RPIS el instructivo y la matriz para estimación de necesidades de medicamentos, que contempla variables como</a:t>
            </a:r>
            <a:r>
              <a:rPr lang="es-EC" altLang="es-MX" dirty="0" smtClean="0"/>
              <a:t>:</a:t>
            </a:r>
            <a:endParaRPr lang="es-EC" altLang="es-MX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METODOLOGÍA DE ESTIMACIÓN DE NECESIDADES</a:t>
            </a:r>
            <a:endParaRPr lang="es-EC" altLang="es-MX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528" t="29412" r="1528" b="8272"/>
          <a:stretch/>
        </p:blipFill>
        <p:spPr>
          <a:xfrm>
            <a:off x="1122828" y="1047463"/>
            <a:ext cx="7274859" cy="2629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94009666"/>
              </p:ext>
            </p:extLst>
          </p:nvPr>
        </p:nvGraphicFramePr>
        <p:xfrm>
          <a:off x="995758" y="4557059"/>
          <a:ext cx="7529677" cy="168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42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Rectángulo"/>
          <p:cNvSpPr>
            <a:spLocks noChangeArrowheads="1"/>
          </p:cNvSpPr>
          <p:nvPr/>
        </p:nvSpPr>
        <p:spPr bwMode="auto">
          <a:xfrm>
            <a:off x="1258888" y="4563394"/>
            <a:ext cx="74882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s-EC" altLang="es-MX" dirty="0" smtClean="0"/>
              <a:t>Se </a:t>
            </a:r>
            <a:r>
              <a:rPr lang="es-EC" altLang="es-MX" dirty="0"/>
              <a:t>solicita se remita documentos en </a:t>
            </a:r>
            <a:r>
              <a:rPr lang="es-EC" altLang="es-MX" dirty="0" err="1"/>
              <a:t>excel</a:t>
            </a:r>
            <a:r>
              <a:rPr lang="es-EC" altLang="es-MX" dirty="0"/>
              <a:t> y </a:t>
            </a:r>
            <a:r>
              <a:rPr lang="es-EC" altLang="es-MX" dirty="0" err="1"/>
              <a:t>pdf</a:t>
            </a:r>
            <a:r>
              <a:rPr lang="es-EC" altLang="es-MX" dirty="0"/>
              <a:t>; en físico y digital con las firmas de responsabilidad de las diferentes instancias responsables de la gestión del suministro de medicamentos conforme normativa interna de la Institución. 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16569164"/>
              </p:ext>
            </p:extLst>
          </p:nvPr>
        </p:nvGraphicFramePr>
        <p:xfrm>
          <a:off x="1528576" y="1075765"/>
          <a:ext cx="6575612" cy="3487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ESTIMACIÓN DE NECESIDADES</a:t>
            </a:r>
          </a:p>
          <a:p>
            <a:pPr algn="ctr"/>
            <a:r>
              <a:rPr lang="es-MX" altLang="es-MX" sz="2000" dirty="0">
                <a:solidFill>
                  <a:schemeClr val="tx1"/>
                </a:solidFill>
              </a:rPr>
              <a:t>(Oficio Nro. MSP- SDM-10-2014-3352-O del </a:t>
            </a:r>
            <a:r>
              <a:rPr lang="es-MX" altLang="es-MX" sz="2000" dirty="0" smtClean="0">
                <a:solidFill>
                  <a:schemeClr val="tx1"/>
                </a:solidFill>
              </a:rPr>
              <a:t>24.Dic.2014</a:t>
            </a:r>
            <a:r>
              <a:rPr lang="es-MX" altLang="es-MX" sz="2000" dirty="0">
                <a:solidFill>
                  <a:schemeClr val="tx1"/>
                </a:solidFill>
              </a:rPr>
              <a:t>) </a:t>
            </a:r>
            <a:endParaRPr lang="es-EC" alt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827881" y="997341"/>
            <a:ext cx="7488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s-EC" altLang="es-MX" dirty="0" smtClean="0">
                <a:latin typeface="+mn-lt"/>
              </a:rPr>
              <a:t>Envío </a:t>
            </a:r>
            <a:r>
              <a:rPr lang="es-EC" altLang="es-MX" dirty="0">
                <a:latin typeface="+mn-lt"/>
              </a:rPr>
              <a:t>oficial de cada subsistema de la RPIS con su estimación de necesidades con firmas de responsabilidad. </a:t>
            </a:r>
            <a:endParaRPr lang="es-EC" altLang="es-MX" dirty="0" smtClean="0">
              <a:latin typeface="+mn-lt"/>
            </a:endParaRPr>
          </a:p>
          <a:p>
            <a:pPr algn="just" eaLnBrk="1" hangingPunct="1"/>
            <a:endParaRPr lang="es-EC" altLang="es-MX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ESTIMACIÓN DE NECESIDADES</a:t>
            </a:r>
          </a:p>
          <a:p>
            <a:pPr algn="ctr"/>
            <a:r>
              <a:rPr lang="es-MX" altLang="es-MX" sz="2000" dirty="0">
                <a:solidFill>
                  <a:schemeClr val="tx1"/>
                </a:solidFill>
              </a:rPr>
              <a:t>(Oficio Nro. MSP- SDM-10-2014-3352-O del </a:t>
            </a:r>
            <a:r>
              <a:rPr lang="es-MX" altLang="es-MX" sz="2000" dirty="0" smtClean="0">
                <a:solidFill>
                  <a:schemeClr val="tx1"/>
                </a:solidFill>
              </a:rPr>
              <a:t>24.Dic.2014</a:t>
            </a:r>
            <a:r>
              <a:rPr lang="es-MX" altLang="es-MX" sz="2000" dirty="0">
                <a:solidFill>
                  <a:schemeClr val="tx1"/>
                </a:solidFill>
              </a:rPr>
              <a:t>) </a:t>
            </a:r>
            <a:endParaRPr lang="es-EC" altLang="es-MX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69519499"/>
              </p:ext>
            </p:extLst>
          </p:nvPr>
        </p:nvGraphicFramePr>
        <p:xfrm>
          <a:off x="1314608" y="1685872"/>
          <a:ext cx="7228891" cy="2371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27881" y="4057802"/>
            <a:ext cx="7488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s-EC" altLang="es-MX" dirty="0" smtClean="0"/>
              <a:t>Conformados </a:t>
            </a:r>
            <a:r>
              <a:rPr lang="es-EC" altLang="es-MX" dirty="0"/>
              <a:t>los equipos fármaco-terapéuticos de la RPIS, se desarrollaron 16 reuniones de trabajo para análisis y validación; uno de cuyos productos constituyen las fichas técnicas de los medicamentos sujetos </a:t>
            </a:r>
            <a:r>
              <a:rPr lang="es-EC" altLang="es-MX" dirty="0" smtClean="0"/>
              <a:t>a </a:t>
            </a:r>
            <a:r>
              <a:rPr lang="es-EC" altLang="es-MX" dirty="0"/>
              <a:t>este mecanismo de abastecimiento. </a:t>
            </a:r>
          </a:p>
          <a:p>
            <a:pPr algn="just" eaLnBrk="1" hangingPunct="1"/>
            <a:endParaRPr lang="es-EC" altLang="es-MX" dirty="0"/>
          </a:p>
          <a:p>
            <a:pPr algn="just" eaLnBrk="1" hangingPunct="1"/>
            <a:r>
              <a:rPr lang="es-EC" altLang="es-MX" dirty="0"/>
              <a:t>MSP remite al SERCOP la estimación de necesidades de medicamentos de la RPIS </a:t>
            </a:r>
            <a:r>
              <a:rPr lang="es-EC" altLang="es-MX" dirty="0" smtClean="0"/>
              <a:t>(Oficio Nro. MSP-SDM-10-2015-2103-O del 02. Sept.2015 /</a:t>
            </a:r>
          </a:p>
          <a:p>
            <a:pPr algn="just" eaLnBrk="1" hangingPunct="1"/>
            <a:r>
              <a:rPr lang="es-ES" dirty="0"/>
              <a:t>Oficio Nro. </a:t>
            </a:r>
            <a:r>
              <a:rPr lang="es-ES" dirty="0" smtClean="0"/>
              <a:t>MSP-SDM-10-2015-2303-O del 30. Sept. 2015)</a:t>
            </a:r>
            <a:endParaRPr lang="es-EC" altLang="es-MX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29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27342624"/>
              </p:ext>
            </p:extLst>
          </p:nvPr>
        </p:nvGraphicFramePr>
        <p:xfrm>
          <a:off x="232012" y="1255594"/>
          <a:ext cx="8679976" cy="421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0" y="0"/>
            <a:ext cx="9144000" cy="927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ESTIMACIÓN DE NECESIDADES</a:t>
            </a:r>
          </a:p>
        </p:txBody>
      </p:sp>
    </p:spTree>
    <p:extLst>
      <p:ext uri="{BB962C8B-B14F-4D97-AF65-F5344CB8AC3E}">
        <p14:creationId xmlns:p14="http://schemas.microsoft.com/office/powerpoint/2010/main" val="30804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96557" y="2967335"/>
            <a:ext cx="39508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GRACIAS</a:t>
            </a:r>
            <a:endParaRPr lang="es-E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590</Words>
  <Application>Microsoft Macintosh PowerPoint</Application>
  <PresentationFormat>Presentación en pantalla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ＭＳ Ｐゴシック</vt:lpstr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 administrador</dc:creator>
  <cp:lastModifiedBy>Daniel De La Torre</cp:lastModifiedBy>
  <cp:revision>111</cp:revision>
  <cp:lastPrinted>2014-09-19T13:41:55Z</cp:lastPrinted>
  <dcterms:created xsi:type="dcterms:W3CDTF">2014-04-11T15:11:22Z</dcterms:created>
  <dcterms:modified xsi:type="dcterms:W3CDTF">2016-01-05T20:27:15Z</dcterms:modified>
</cp:coreProperties>
</file>